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4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8" r:id="rId30"/>
    <p:sldId id="290" r:id="rId31"/>
    <p:sldId id="281" r:id="rId32"/>
    <p:sldId id="285" r:id="rId33"/>
    <p:sldId id="291" r:id="rId34"/>
    <p:sldId id="292" r:id="rId35"/>
    <p:sldId id="293" r:id="rId36"/>
    <p:sldId id="294" r:id="rId37"/>
    <p:sldId id="295" r:id="rId38"/>
    <p:sldId id="282" r:id="rId39"/>
    <p:sldId id="283" r:id="rId40"/>
    <p:sldId id="284" r:id="rId41"/>
    <p:sldId id="296" r:id="rId42"/>
    <p:sldId id="287" r:id="rId43"/>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5" roundtripDataSignature="AMtx7mgZrRtSmGbP2sQDTZ76ahfjEnclm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E80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99A0F8-E68D-384A-916B-33E4F2EED06E}" v="9" dt="2021-08-20T12:11:36.1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07"/>
    <p:restoredTop sz="71367" autoAdjust="0"/>
  </p:normalViewPr>
  <p:slideViewPr>
    <p:cSldViewPr snapToGrid="0">
      <p:cViewPr varScale="1">
        <p:scale>
          <a:sx n="81" d="100"/>
          <a:sy n="81" d="100"/>
        </p:scale>
        <p:origin x="2712"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customschemas.google.com/relationships/presentationmetadata" Target="meta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AF0B2B0-18A9-B941-A86A-019D030228B8}"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GB"/>
        </a:p>
      </dgm:t>
    </dgm:pt>
    <dgm:pt modelId="{C7F65D63-6153-8540-ACF1-F3F3F7467CDF}">
      <dgm:prSet phldrT="[Text]" custT="1"/>
      <dgm:spPr>
        <a:solidFill>
          <a:srgbClr val="4E80BB"/>
        </a:solidFill>
      </dgm:spPr>
      <dgm:t>
        <a:bodyPr/>
        <a:lstStyle/>
        <a:p>
          <a:pPr>
            <a:buNone/>
          </a:pPr>
          <a:r>
            <a:rPr lang="en-GB" sz="1800" dirty="0">
              <a:solidFill>
                <a:schemeClr val="bg1"/>
              </a:solidFill>
              <a:latin typeface="+mn-lt"/>
              <a:ea typeface="Calibri"/>
              <a:cs typeface="Calibri"/>
              <a:sym typeface="Calibri"/>
            </a:rPr>
            <a:t>Recall and discuss the mission specific factors and UN forms used to determine contingent ammunition levels</a:t>
          </a:r>
          <a:endParaRPr lang="en-GB" sz="1800" dirty="0">
            <a:solidFill>
              <a:schemeClr val="bg1"/>
            </a:solidFill>
            <a:latin typeface="+mn-lt"/>
          </a:endParaRPr>
        </a:p>
      </dgm:t>
    </dgm:pt>
    <dgm:pt modelId="{D0797E1C-FBB6-4B46-8C66-EB5DF8CAD2EE}" type="parTrans" cxnId="{57F06BDE-AF19-0A4F-ADF2-CFA662C6E847}">
      <dgm:prSet/>
      <dgm:spPr/>
      <dgm:t>
        <a:bodyPr/>
        <a:lstStyle/>
        <a:p>
          <a:endParaRPr lang="en-GB" sz="1800">
            <a:solidFill>
              <a:schemeClr val="bg1"/>
            </a:solidFill>
            <a:latin typeface="+mn-lt"/>
          </a:endParaRPr>
        </a:p>
      </dgm:t>
    </dgm:pt>
    <dgm:pt modelId="{42EF02EE-1F2F-394A-A6AE-3093AB1797AF}" type="sibTrans" cxnId="{57F06BDE-AF19-0A4F-ADF2-CFA662C6E847}">
      <dgm:prSet/>
      <dgm:spPr/>
      <dgm:t>
        <a:bodyPr/>
        <a:lstStyle/>
        <a:p>
          <a:endParaRPr lang="en-GB" sz="1800">
            <a:solidFill>
              <a:schemeClr val="bg1"/>
            </a:solidFill>
            <a:latin typeface="+mn-lt"/>
          </a:endParaRPr>
        </a:p>
      </dgm:t>
    </dgm:pt>
    <dgm:pt modelId="{E3F76553-B50A-EA4F-BC48-4439A77D00BF}">
      <dgm:prSet custT="1"/>
      <dgm:spPr>
        <a:solidFill>
          <a:srgbClr val="4E80BB"/>
        </a:solidFill>
      </dgm:spPr>
      <dgm:t>
        <a:bodyPr/>
        <a:lstStyle/>
        <a:p>
          <a:r>
            <a:rPr lang="en-GB" sz="1800" dirty="0">
              <a:solidFill>
                <a:schemeClr val="bg1"/>
              </a:solidFill>
              <a:latin typeface="+mn-lt"/>
              <a:ea typeface="Calibri"/>
              <a:cs typeface="Calibri"/>
              <a:sym typeface="Calibri"/>
            </a:rPr>
            <a:t>Discuss mission specific factors of operational ammunition</a:t>
          </a:r>
        </a:p>
      </dgm:t>
    </dgm:pt>
    <dgm:pt modelId="{C9D7858C-C0A7-B947-A32C-7E254CAE706E}" type="parTrans" cxnId="{E780A4FD-EABE-B142-95FD-835A397D4980}">
      <dgm:prSet/>
      <dgm:spPr/>
      <dgm:t>
        <a:bodyPr/>
        <a:lstStyle/>
        <a:p>
          <a:endParaRPr lang="en-GB" sz="1800">
            <a:solidFill>
              <a:schemeClr val="bg1"/>
            </a:solidFill>
            <a:latin typeface="+mn-lt"/>
          </a:endParaRPr>
        </a:p>
      </dgm:t>
    </dgm:pt>
    <dgm:pt modelId="{6E6E726E-BCED-D741-BF80-AD295136BE92}" type="sibTrans" cxnId="{E780A4FD-EABE-B142-95FD-835A397D4980}">
      <dgm:prSet/>
      <dgm:spPr/>
      <dgm:t>
        <a:bodyPr/>
        <a:lstStyle/>
        <a:p>
          <a:endParaRPr lang="en-GB" sz="1800">
            <a:solidFill>
              <a:schemeClr val="bg1"/>
            </a:solidFill>
            <a:latin typeface="+mn-lt"/>
          </a:endParaRPr>
        </a:p>
      </dgm:t>
    </dgm:pt>
    <dgm:pt modelId="{07C2BABE-70BC-054C-BF5D-1059CA907DC6}">
      <dgm:prSet custT="1"/>
      <dgm:spPr>
        <a:solidFill>
          <a:srgbClr val="4E80BB"/>
        </a:solidFill>
      </dgm:spPr>
      <dgm:t>
        <a:bodyPr/>
        <a:lstStyle/>
        <a:p>
          <a:r>
            <a:rPr lang="en-GB" sz="1800" dirty="0">
              <a:solidFill>
                <a:schemeClr val="bg1"/>
              </a:solidFill>
              <a:latin typeface="+mn-lt"/>
              <a:ea typeface="Calibri"/>
              <a:cs typeface="Calibri"/>
              <a:sym typeface="Calibri"/>
            </a:rPr>
            <a:t>Apply the factors and forms to determine the type and level of operational ammunition allocation for a specific mission</a:t>
          </a:r>
        </a:p>
      </dgm:t>
    </dgm:pt>
    <dgm:pt modelId="{883EF90F-CC94-1242-8F33-E64AB1EC9EF9}" type="parTrans" cxnId="{F21D6064-5F7D-A441-8F36-406EFA1AF216}">
      <dgm:prSet/>
      <dgm:spPr/>
      <dgm:t>
        <a:bodyPr/>
        <a:lstStyle/>
        <a:p>
          <a:endParaRPr lang="en-GB" sz="1800">
            <a:solidFill>
              <a:schemeClr val="bg1"/>
            </a:solidFill>
            <a:latin typeface="+mn-lt"/>
          </a:endParaRPr>
        </a:p>
      </dgm:t>
    </dgm:pt>
    <dgm:pt modelId="{2D75931D-09A0-C24A-B41E-87E996C3A928}" type="sibTrans" cxnId="{F21D6064-5F7D-A441-8F36-406EFA1AF216}">
      <dgm:prSet/>
      <dgm:spPr/>
      <dgm:t>
        <a:bodyPr/>
        <a:lstStyle/>
        <a:p>
          <a:endParaRPr lang="en-GB" sz="1800">
            <a:solidFill>
              <a:schemeClr val="bg1"/>
            </a:solidFill>
            <a:latin typeface="+mn-lt"/>
          </a:endParaRPr>
        </a:p>
      </dgm:t>
    </dgm:pt>
    <dgm:pt modelId="{F44B0331-DD81-EE47-87ED-49278037FD9B}">
      <dgm:prSet custT="1"/>
      <dgm:spPr>
        <a:solidFill>
          <a:srgbClr val="4E80BB"/>
        </a:solidFill>
      </dgm:spPr>
      <dgm:t>
        <a:bodyPr/>
        <a:lstStyle/>
        <a:p>
          <a:r>
            <a:rPr lang="en-GB" sz="1800" dirty="0">
              <a:solidFill>
                <a:schemeClr val="bg1"/>
              </a:solidFill>
              <a:latin typeface="+mn-lt"/>
              <a:ea typeface="Calibri"/>
              <a:cs typeface="Calibri"/>
              <a:sym typeface="Calibri"/>
            </a:rPr>
            <a:t>Practice the calculation of levels of operational ammunition during operations</a:t>
          </a:r>
          <a:r>
            <a:rPr lang="en-GB" sz="1800" dirty="0">
              <a:solidFill>
                <a:schemeClr val="bg1"/>
              </a:solidFill>
              <a:latin typeface="+mn-lt"/>
            </a:rPr>
            <a:t> </a:t>
          </a:r>
        </a:p>
      </dgm:t>
    </dgm:pt>
    <dgm:pt modelId="{CB6BD7B1-D6D9-A845-9F5B-343F1D45A58E}" type="parTrans" cxnId="{3889FDC4-1076-D24F-9691-1FABC37FDD96}">
      <dgm:prSet/>
      <dgm:spPr/>
      <dgm:t>
        <a:bodyPr/>
        <a:lstStyle/>
        <a:p>
          <a:endParaRPr lang="en-GB" sz="1800">
            <a:solidFill>
              <a:schemeClr val="bg1"/>
            </a:solidFill>
            <a:latin typeface="+mn-lt"/>
          </a:endParaRPr>
        </a:p>
      </dgm:t>
    </dgm:pt>
    <dgm:pt modelId="{7EB24CB2-CFAD-BA4C-B1FB-F788FE03F72F}" type="sibTrans" cxnId="{3889FDC4-1076-D24F-9691-1FABC37FDD96}">
      <dgm:prSet/>
      <dgm:spPr/>
      <dgm:t>
        <a:bodyPr/>
        <a:lstStyle/>
        <a:p>
          <a:endParaRPr lang="en-GB" sz="1800">
            <a:solidFill>
              <a:schemeClr val="bg1"/>
            </a:solidFill>
            <a:latin typeface="+mn-lt"/>
          </a:endParaRPr>
        </a:p>
      </dgm:t>
    </dgm:pt>
    <dgm:pt modelId="{1AF7C08D-9BAA-4847-B30A-50D832C6A6A4}" type="pres">
      <dgm:prSet presAssocID="{CAF0B2B0-18A9-B941-A86A-019D030228B8}" presName="linear" presStyleCnt="0">
        <dgm:presLayoutVars>
          <dgm:dir/>
          <dgm:animLvl val="lvl"/>
          <dgm:resizeHandles val="exact"/>
        </dgm:presLayoutVars>
      </dgm:prSet>
      <dgm:spPr/>
    </dgm:pt>
    <dgm:pt modelId="{9AACE7C2-C6D1-B048-8EBD-1B9BDD309997}" type="pres">
      <dgm:prSet presAssocID="{C7F65D63-6153-8540-ACF1-F3F3F7467CDF}" presName="parentLin" presStyleCnt="0"/>
      <dgm:spPr/>
    </dgm:pt>
    <dgm:pt modelId="{1944BAB4-8DE4-AE4A-B16D-CB20D09819B2}" type="pres">
      <dgm:prSet presAssocID="{C7F65D63-6153-8540-ACF1-F3F3F7467CDF}" presName="parentLeftMargin" presStyleLbl="node1" presStyleIdx="0" presStyleCnt="4"/>
      <dgm:spPr/>
    </dgm:pt>
    <dgm:pt modelId="{5A9F6FDE-2432-A44A-8787-F5D23F8067FA}" type="pres">
      <dgm:prSet presAssocID="{C7F65D63-6153-8540-ACF1-F3F3F7467CDF}" presName="parentText" presStyleLbl="node1" presStyleIdx="0" presStyleCnt="4" custScaleX="132684" custScaleY="143294" custLinFactNeighborX="-52296">
        <dgm:presLayoutVars>
          <dgm:chMax val="0"/>
          <dgm:bulletEnabled val="1"/>
        </dgm:presLayoutVars>
      </dgm:prSet>
      <dgm:spPr/>
    </dgm:pt>
    <dgm:pt modelId="{640251ED-C68E-5C48-94FA-6D02EB36F2A2}" type="pres">
      <dgm:prSet presAssocID="{C7F65D63-6153-8540-ACF1-F3F3F7467CDF}" presName="negativeSpace" presStyleCnt="0"/>
      <dgm:spPr/>
    </dgm:pt>
    <dgm:pt modelId="{542D7E18-0A9B-4540-A0A5-9BA883A63E3E}" type="pres">
      <dgm:prSet presAssocID="{C7F65D63-6153-8540-ACF1-F3F3F7467CDF}" presName="childText" presStyleLbl="conFgAcc1" presStyleIdx="0" presStyleCnt="4">
        <dgm:presLayoutVars>
          <dgm:bulletEnabled val="1"/>
        </dgm:presLayoutVars>
      </dgm:prSet>
      <dgm:spPr>
        <a:ln>
          <a:solidFill>
            <a:srgbClr val="4E80BB"/>
          </a:solidFill>
        </a:ln>
      </dgm:spPr>
    </dgm:pt>
    <dgm:pt modelId="{61FF63B3-D99C-DC41-AF3A-494DDFF2DDBA}" type="pres">
      <dgm:prSet presAssocID="{42EF02EE-1F2F-394A-A6AE-3093AB1797AF}" presName="spaceBetweenRectangles" presStyleCnt="0"/>
      <dgm:spPr/>
    </dgm:pt>
    <dgm:pt modelId="{DFC5B421-DEB7-8549-9966-E8B6E7755227}" type="pres">
      <dgm:prSet presAssocID="{E3F76553-B50A-EA4F-BC48-4439A77D00BF}" presName="parentLin" presStyleCnt="0"/>
      <dgm:spPr/>
    </dgm:pt>
    <dgm:pt modelId="{A06DC714-8AA7-6243-B573-3FDE035048ED}" type="pres">
      <dgm:prSet presAssocID="{E3F76553-B50A-EA4F-BC48-4439A77D00BF}" presName="parentLeftMargin" presStyleLbl="node1" presStyleIdx="0" presStyleCnt="4"/>
      <dgm:spPr/>
    </dgm:pt>
    <dgm:pt modelId="{7933FF53-AA1D-FC41-A11B-9DE0485A3367}" type="pres">
      <dgm:prSet presAssocID="{E3F76553-B50A-EA4F-BC48-4439A77D00BF}" presName="parentText" presStyleLbl="node1" presStyleIdx="1" presStyleCnt="4" custScaleX="132684" custScaleY="143294" custLinFactNeighborX="-52296">
        <dgm:presLayoutVars>
          <dgm:chMax val="0"/>
          <dgm:bulletEnabled val="1"/>
        </dgm:presLayoutVars>
      </dgm:prSet>
      <dgm:spPr/>
    </dgm:pt>
    <dgm:pt modelId="{7EC272D5-D636-CF4C-A542-4F0FC1BE4D95}" type="pres">
      <dgm:prSet presAssocID="{E3F76553-B50A-EA4F-BC48-4439A77D00BF}" presName="negativeSpace" presStyleCnt="0"/>
      <dgm:spPr/>
    </dgm:pt>
    <dgm:pt modelId="{ADF05C7B-C2AF-6446-B49A-BFEB43067EC7}" type="pres">
      <dgm:prSet presAssocID="{E3F76553-B50A-EA4F-BC48-4439A77D00BF}" presName="childText" presStyleLbl="conFgAcc1" presStyleIdx="1" presStyleCnt="4">
        <dgm:presLayoutVars>
          <dgm:bulletEnabled val="1"/>
        </dgm:presLayoutVars>
      </dgm:prSet>
      <dgm:spPr>
        <a:ln>
          <a:solidFill>
            <a:srgbClr val="4E80BB"/>
          </a:solidFill>
        </a:ln>
      </dgm:spPr>
    </dgm:pt>
    <dgm:pt modelId="{E2587904-AA05-114C-A5C2-96AF3827460D}" type="pres">
      <dgm:prSet presAssocID="{6E6E726E-BCED-D741-BF80-AD295136BE92}" presName="spaceBetweenRectangles" presStyleCnt="0"/>
      <dgm:spPr/>
    </dgm:pt>
    <dgm:pt modelId="{7A84CE3F-D68A-B147-A8AB-D15589B34FA8}" type="pres">
      <dgm:prSet presAssocID="{07C2BABE-70BC-054C-BF5D-1059CA907DC6}" presName="parentLin" presStyleCnt="0"/>
      <dgm:spPr/>
    </dgm:pt>
    <dgm:pt modelId="{52373341-8F47-3F49-9270-C44AF4AC79C2}" type="pres">
      <dgm:prSet presAssocID="{07C2BABE-70BC-054C-BF5D-1059CA907DC6}" presName="parentLeftMargin" presStyleLbl="node1" presStyleIdx="1" presStyleCnt="4"/>
      <dgm:spPr/>
    </dgm:pt>
    <dgm:pt modelId="{A7BD831D-C164-5D48-92E1-931B18A8055A}" type="pres">
      <dgm:prSet presAssocID="{07C2BABE-70BC-054C-BF5D-1059CA907DC6}" presName="parentText" presStyleLbl="node1" presStyleIdx="2" presStyleCnt="4" custScaleX="132684" custScaleY="143294" custLinFactNeighborX="-52296">
        <dgm:presLayoutVars>
          <dgm:chMax val="0"/>
          <dgm:bulletEnabled val="1"/>
        </dgm:presLayoutVars>
      </dgm:prSet>
      <dgm:spPr/>
    </dgm:pt>
    <dgm:pt modelId="{E25902C2-0833-E947-A81B-72B8BB4A5211}" type="pres">
      <dgm:prSet presAssocID="{07C2BABE-70BC-054C-BF5D-1059CA907DC6}" presName="negativeSpace" presStyleCnt="0"/>
      <dgm:spPr/>
    </dgm:pt>
    <dgm:pt modelId="{19A53399-519F-5249-BA4C-DA0C028BAB62}" type="pres">
      <dgm:prSet presAssocID="{07C2BABE-70BC-054C-BF5D-1059CA907DC6}" presName="childText" presStyleLbl="conFgAcc1" presStyleIdx="2" presStyleCnt="4">
        <dgm:presLayoutVars>
          <dgm:bulletEnabled val="1"/>
        </dgm:presLayoutVars>
      </dgm:prSet>
      <dgm:spPr>
        <a:ln>
          <a:solidFill>
            <a:srgbClr val="4E80BB"/>
          </a:solidFill>
        </a:ln>
      </dgm:spPr>
    </dgm:pt>
    <dgm:pt modelId="{57B420B7-9892-8645-A74A-369F9CF2A278}" type="pres">
      <dgm:prSet presAssocID="{2D75931D-09A0-C24A-B41E-87E996C3A928}" presName="spaceBetweenRectangles" presStyleCnt="0"/>
      <dgm:spPr/>
    </dgm:pt>
    <dgm:pt modelId="{303E4A6F-560B-7B48-9F41-676753BB63A4}" type="pres">
      <dgm:prSet presAssocID="{F44B0331-DD81-EE47-87ED-49278037FD9B}" presName="parentLin" presStyleCnt="0"/>
      <dgm:spPr/>
    </dgm:pt>
    <dgm:pt modelId="{297533BF-4DFE-F049-B41D-C25A31725591}" type="pres">
      <dgm:prSet presAssocID="{F44B0331-DD81-EE47-87ED-49278037FD9B}" presName="parentLeftMargin" presStyleLbl="node1" presStyleIdx="2" presStyleCnt="4"/>
      <dgm:spPr/>
    </dgm:pt>
    <dgm:pt modelId="{3D116E8C-9651-C44D-83B7-527BEFEC5D5D}" type="pres">
      <dgm:prSet presAssocID="{F44B0331-DD81-EE47-87ED-49278037FD9B}" presName="parentText" presStyleLbl="node1" presStyleIdx="3" presStyleCnt="4" custScaleX="132684" custScaleY="143294" custLinFactNeighborX="-52296">
        <dgm:presLayoutVars>
          <dgm:chMax val="0"/>
          <dgm:bulletEnabled val="1"/>
        </dgm:presLayoutVars>
      </dgm:prSet>
      <dgm:spPr/>
    </dgm:pt>
    <dgm:pt modelId="{9E8CEFC9-8FD8-1D4A-841A-A6042CFF729A}" type="pres">
      <dgm:prSet presAssocID="{F44B0331-DD81-EE47-87ED-49278037FD9B}" presName="negativeSpace" presStyleCnt="0"/>
      <dgm:spPr/>
    </dgm:pt>
    <dgm:pt modelId="{A8E59481-311E-0B41-8EB1-ACDB87B0F76D}" type="pres">
      <dgm:prSet presAssocID="{F44B0331-DD81-EE47-87ED-49278037FD9B}" presName="childText" presStyleLbl="conFgAcc1" presStyleIdx="3" presStyleCnt="4">
        <dgm:presLayoutVars>
          <dgm:bulletEnabled val="1"/>
        </dgm:presLayoutVars>
      </dgm:prSet>
      <dgm:spPr>
        <a:ln>
          <a:solidFill>
            <a:srgbClr val="4E80BB"/>
          </a:solidFill>
        </a:ln>
      </dgm:spPr>
    </dgm:pt>
  </dgm:ptLst>
  <dgm:cxnLst>
    <dgm:cxn modelId="{F21D6064-5F7D-A441-8F36-406EFA1AF216}" srcId="{CAF0B2B0-18A9-B941-A86A-019D030228B8}" destId="{07C2BABE-70BC-054C-BF5D-1059CA907DC6}" srcOrd="2" destOrd="0" parTransId="{883EF90F-CC94-1242-8F33-E64AB1EC9EF9}" sibTransId="{2D75931D-09A0-C24A-B41E-87E996C3A928}"/>
    <dgm:cxn modelId="{16128671-B532-0A4D-A8C2-1AE6C18BAA82}" type="presOf" srcId="{07C2BABE-70BC-054C-BF5D-1059CA907DC6}" destId="{52373341-8F47-3F49-9270-C44AF4AC79C2}" srcOrd="0" destOrd="0" presId="urn:microsoft.com/office/officeart/2005/8/layout/list1"/>
    <dgm:cxn modelId="{DB51259E-509D-BB49-8D2C-7D7FCE7B3A70}" type="presOf" srcId="{F44B0331-DD81-EE47-87ED-49278037FD9B}" destId="{297533BF-4DFE-F049-B41D-C25A31725591}" srcOrd="0" destOrd="0" presId="urn:microsoft.com/office/officeart/2005/8/layout/list1"/>
    <dgm:cxn modelId="{216570A6-5647-5B47-ACD4-5F6607A7495F}" type="presOf" srcId="{C7F65D63-6153-8540-ACF1-F3F3F7467CDF}" destId="{5A9F6FDE-2432-A44A-8787-F5D23F8067FA}" srcOrd="1" destOrd="0" presId="urn:microsoft.com/office/officeart/2005/8/layout/list1"/>
    <dgm:cxn modelId="{69081CAD-68C3-374D-BBF4-ED207E8636D7}" type="presOf" srcId="{F44B0331-DD81-EE47-87ED-49278037FD9B}" destId="{3D116E8C-9651-C44D-83B7-527BEFEC5D5D}" srcOrd="1" destOrd="0" presId="urn:microsoft.com/office/officeart/2005/8/layout/list1"/>
    <dgm:cxn modelId="{3889FDC4-1076-D24F-9691-1FABC37FDD96}" srcId="{CAF0B2B0-18A9-B941-A86A-019D030228B8}" destId="{F44B0331-DD81-EE47-87ED-49278037FD9B}" srcOrd="3" destOrd="0" parTransId="{CB6BD7B1-D6D9-A845-9F5B-343F1D45A58E}" sibTransId="{7EB24CB2-CFAD-BA4C-B1FB-F788FE03F72F}"/>
    <dgm:cxn modelId="{A2C67BC6-0653-184F-AC68-8DF11D647C83}" type="presOf" srcId="{C7F65D63-6153-8540-ACF1-F3F3F7467CDF}" destId="{1944BAB4-8DE4-AE4A-B16D-CB20D09819B2}" srcOrd="0" destOrd="0" presId="urn:microsoft.com/office/officeart/2005/8/layout/list1"/>
    <dgm:cxn modelId="{9938B3D5-058F-6B49-8270-D7D54B20F8E8}" type="presOf" srcId="{E3F76553-B50A-EA4F-BC48-4439A77D00BF}" destId="{A06DC714-8AA7-6243-B573-3FDE035048ED}" srcOrd="0" destOrd="0" presId="urn:microsoft.com/office/officeart/2005/8/layout/list1"/>
    <dgm:cxn modelId="{57F06BDE-AF19-0A4F-ADF2-CFA662C6E847}" srcId="{CAF0B2B0-18A9-B941-A86A-019D030228B8}" destId="{C7F65D63-6153-8540-ACF1-F3F3F7467CDF}" srcOrd="0" destOrd="0" parTransId="{D0797E1C-FBB6-4B46-8C66-EB5DF8CAD2EE}" sibTransId="{42EF02EE-1F2F-394A-A6AE-3093AB1797AF}"/>
    <dgm:cxn modelId="{485C41E3-5711-A843-A664-60533D493BF0}" type="presOf" srcId="{E3F76553-B50A-EA4F-BC48-4439A77D00BF}" destId="{7933FF53-AA1D-FC41-A11B-9DE0485A3367}" srcOrd="1" destOrd="0" presId="urn:microsoft.com/office/officeart/2005/8/layout/list1"/>
    <dgm:cxn modelId="{97BEE5E4-9F0F-2441-BCEB-82FF2B403EFD}" type="presOf" srcId="{07C2BABE-70BC-054C-BF5D-1059CA907DC6}" destId="{A7BD831D-C164-5D48-92E1-931B18A8055A}" srcOrd="1" destOrd="0" presId="urn:microsoft.com/office/officeart/2005/8/layout/list1"/>
    <dgm:cxn modelId="{DE3E61FD-DD78-DF4B-8597-942AAEE06580}" type="presOf" srcId="{CAF0B2B0-18A9-B941-A86A-019D030228B8}" destId="{1AF7C08D-9BAA-4847-B30A-50D832C6A6A4}" srcOrd="0" destOrd="0" presId="urn:microsoft.com/office/officeart/2005/8/layout/list1"/>
    <dgm:cxn modelId="{E780A4FD-EABE-B142-95FD-835A397D4980}" srcId="{CAF0B2B0-18A9-B941-A86A-019D030228B8}" destId="{E3F76553-B50A-EA4F-BC48-4439A77D00BF}" srcOrd="1" destOrd="0" parTransId="{C9D7858C-C0A7-B947-A32C-7E254CAE706E}" sibTransId="{6E6E726E-BCED-D741-BF80-AD295136BE92}"/>
    <dgm:cxn modelId="{32C63AFA-F16D-1C4B-B740-8399FEB56DF8}" type="presParOf" srcId="{1AF7C08D-9BAA-4847-B30A-50D832C6A6A4}" destId="{9AACE7C2-C6D1-B048-8EBD-1B9BDD309997}" srcOrd="0" destOrd="0" presId="urn:microsoft.com/office/officeart/2005/8/layout/list1"/>
    <dgm:cxn modelId="{4383FF7B-4E90-F94A-9A06-809ED895C41A}" type="presParOf" srcId="{9AACE7C2-C6D1-B048-8EBD-1B9BDD309997}" destId="{1944BAB4-8DE4-AE4A-B16D-CB20D09819B2}" srcOrd="0" destOrd="0" presId="urn:microsoft.com/office/officeart/2005/8/layout/list1"/>
    <dgm:cxn modelId="{90B0C393-E1A6-EC45-8FF9-041D9047A64A}" type="presParOf" srcId="{9AACE7C2-C6D1-B048-8EBD-1B9BDD309997}" destId="{5A9F6FDE-2432-A44A-8787-F5D23F8067FA}" srcOrd="1" destOrd="0" presId="urn:microsoft.com/office/officeart/2005/8/layout/list1"/>
    <dgm:cxn modelId="{03BC3DC1-B48A-D944-B23F-271838EC1648}" type="presParOf" srcId="{1AF7C08D-9BAA-4847-B30A-50D832C6A6A4}" destId="{640251ED-C68E-5C48-94FA-6D02EB36F2A2}" srcOrd="1" destOrd="0" presId="urn:microsoft.com/office/officeart/2005/8/layout/list1"/>
    <dgm:cxn modelId="{0046ED0C-AD14-0045-ABC0-7C0C1A782514}" type="presParOf" srcId="{1AF7C08D-9BAA-4847-B30A-50D832C6A6A4}" destId="{542D7E18-0A9B-4540-A0A5-9BA883A63E3E}" srcOrd="2" destOrd="0" presId="urn:microsoft.com/office/officeart/2005/8/layout/list1"/>
    <dgm:cxn modelId="{D338F1B7-F9AA-7347-B63E-30FC0AF24120}" type="presParOf" srcId="{1AF7C08D-9BAA-4847-B30A-50D832C6A6A4}" destId="{61FF63B3-D99C-DC41-AF3A-494DDFF2DDBA}" srcOrd="3" destOrd="0" presId="urn:microsoft.com/office/officeart/2005/8/layout/list1"/>
    <dgm:cxn modelId="{3645E998-9A1D-9542-979A-70E4F0E101F9}" type="presParOf" srcId="{1AF7C08D-9BAA-4847-B30A-50D832C6A6A4}" destId="{DFC5B421-DEB7-8549-9966-E8B6E7755227}" srcOrd="4" destOrd="0" presId="urn:microsoft.com/office/officeart/2005/8/layout/list1"/>
    <dgm:cxn modelId="{6C896E2B-0BA0-F34E-81F7-4102C75D4711}" type="presParOf" srcId="{DFC5B421-DEB7-8549-9966-E8B6E7755227}" destId="{A06DC714-8AA7-6243-B573-3FDE035048ED}" srcOrd="0" destOrd="0" presId="urn:microsoft.com/office/officeart/2005/8/layout/list1"/>
    <dgm:cxn modelId="{54037C98-28BE-4244-9934-87E6B87CEC85}" type="presParOf" srcId="{DFC5B421-DEB7-8549-9966-E8B6E7755227}" destId="{7933FF53-AA1D-FC41-A11B-9DE0485A3367}" srcOrd="1" destOrd="0" presId="urn:microsoft.com/office/officeart/2005/8/layout/list1"/>
    <dgm:cxn modelId="{2EF9EE01-F24A-5945-9EA1-AC9FA116C633}" type="presParOf" srcId="{1AF7C08D-9BAA-4847-B30A-50D832C6A6A4}" destId="{7EC272D5-D636-CF4C-A542-4F0FC1BE4D95}" srcOrd="5" destOrd="0" presId="urn:microsoft.com/office/officeart/2005/8/layout/list1"/>
    <dgm:cxn modelId="{7202A2C9-FAB2-624B-B42B-0CE4707EE40B}" type="presParOf" srcId="{1AF7C08D-9BAA-4847-B30A-50D832C6A6A4}" destId="{ADF05C7B-C2AF-6446-B49A-BFEB43067EC7}" srcOrd="6" destOrd="0" presId="urn:microsoft.com/office/officeart/2005/8/layout/list1"/>
    <dgm:cxn modelId="{477B65FD-2360-3141-9CE7-0758E9F45D82}" type="presParOf" srcId="{1AF7C08D-9BAA-4847-B30A-50D832C6A6A4}" destId="{E2587904-AA05-114C-A5C2-96AF3827460D}" srcOrd="7" destOrd="0" presId="urn:microsoft.com/office/officeart/2005/8/layout/list1"/>
    <dgm:cxn modelId="{B7548A4A-9877-C643-A153-46D0B248DDBC}" type="presParOf" srcId="{1AF7C08D-9BAA-4847-B30A-50D832C6A6A4}" destId="{7A84CE3F-D68A-B147-A8AB-D15589B34FA8}" srcOrd="8" destOrd="0" presId="urn:microsoft.com/office/officeart/2005/8/layout/list1"/>
    <dgm:cxn modelId="{CF188BBC-FBE6-0040-B4BC-A501A7E9FDBC}" type="presParOf" srcId="{7A84CE3F-D68A-B147-A8AB-D15589B34FA8}" destId="{52373341-8F47-3F49-9270-C44AF4AC79C2}" srcOrd="0" destOrd="0" presId="urn:microsoft.com/office/officeart/2005/8/layout/list1"/>
    <dgm:cxn modelId="{8CA4D773-A2EB-684B-B0B2-B672C1F9FE3E}" type="presParOf" srcId="{7A84CE3F-D68A-B147-A8AB-D15589B34FA8}" destId="{A7BD831D-C164-5D48-92E1-931B18A8055A}" srcOrd="1" destOrd="0" presId="urn:microsoft.com/office/officeart/2005/8/layout/list1"/>
    <dgm:cxn modelId="{F887B148-397E-7F4B-A7A5-8A2337006E5D}" type="presParOf" srcId="{1AF7C08D-9BAA-4847-B30A-50D832C6A6A4}" destId="{E25902C2-0833-E947-A81B-72B8BB4A5211}" srcOrd="9" destOrd="0" presId="urn:microsoft.com/office/officeart/2005/8/layout/list1"/>
    <dgm:cxn modelId="{24379251-CC58-0549-98AB-3C78CD38CCFC}" type="presParOf" srcId="{1AF7C08D-9BAA-4847-B30A-50D832C6A6A4}" destId="{19A53399-519F-5249-BA4C-DA0C028BAB62}" srcOrd="10" destOrd="0" presId="urn:microsoft.com/office/officeart/2005/8/layout/list1"/>
    <dgm:cxn modelId="{33BB8BD9-2D29-7641-A5BC-27861BDC6F4E}" type="presParOf" srcId="{1AF7C08D-9BAA-4847-B30A-50D832C6A6A4}" destId="{57B420B7-9892-8645-A74A-369F9CF2A278}" srcOrd="11" destOrd="0" presId="urn:microsoft.com/office/officeart/2005/8/layout/list1"/>
    <dgm:cxn modelId="{6B0E58FE-E7F4-5940-BAEC-99B55243C8E2}" type="presParOf" srcId="{1AF7C08D-9BAA-4847-B30A-50D832C6A6A4}" destId="{303E4A6F-560B-7B48-9F41-676753BB63A4}" srcOrd="12" destOrd="0" presId="urn:microsoft.com/office/officeart/2005/8/layout/list1"/>
    <dgm:cxn modelId="{6838E526-48C4-B748-A3A2-DFE75697D45A}" type="presParOf" srcId="{303E4A6F-560B-7B48-9F41-676753BB63A4}" destId="{297533BF-4DFE-F049-B41D-C25A31725591}" srcOrd="0" destOrd="0" presId="urn:microsoft.com/office/officeart/2005/8/layout/list1"/>
    <dgm:cxn modelId="{C634B9D5-6D84-234A-B962-D73E6D7208DC}" type="presParOf" srcId="{303E4A6F-560B-7B48-9F41-676753BB63A4}" destId="{3D116E8C-9651-C44D-83B7-527BEFEC5D5D}" srcOrd="1" destOrd="0" presId="urn:microsoft.com/office/officeart/2005/8/layout/list1"/>
    <dgm:cxn modelId="{C4B62564-7B11-DC4F-9CC4-1271302739EE}" type="presParOf" srcId="{1AF7C08D-9BAA-4847-B30A-50D832C6A6A4}" destId="{9E8CEFC9-8FD8-1D4A-841A-A6042CFF729A}" srcOrd="13" destOrd="0" presId="urn:microsoft.com/office/officeart/2005/8/layout/list1"/>
    <dgm:cxn modelId="{D53F19C3-5D78-D644-80BC-54EB2E94CADC}" type="presParOf" srcId="{1AF7C08D-9BAA-4847-B30A-50D832C6A6A4}" destId="{A8E59481-311E-0B41-8EB1-ACDB87B0F76D}"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AF0B2B0-18A9-B941-A86A-019D030228B8}"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GB"/>
        </a:p>
      </dgm:t>
    </dgm:pt>
    <dgm:pt modelId="{C7F65D63-6153-8540-ACF1-F3F3F7467CDF}">
      <dgm:prSet phldrT="[Text]" custT="1"/>
      <dgm:spPr>
        <a:solidFill>
          <a:srgbClr val="4E80BB"/>
        </a:solidFill>
      </dgm:spPr>
      <dgm:t>
        <a:bodyPr/>
        <a:lstStyle/>
        <a:p>
          <a:pPr>
            <a:buNone/>
          </a:pPr>
          <a:r>
            <a:rPr lang="en-GB" sz="1800" dirty="0">
              <a:solidFill>
                <a:schemeClr val="bg1"/>
              </a:solidFill>
              <a:latin typeface="+mn-lt"/>
              <a:ea typeface="Calibri"/>
              <a:cs typeface="Calibri"/>
              <a:sym typeface="Calibri"/>
            </a:rPr>
            <a:t>Recall and discuss the mission specific factors and UN forms used to determine contingent ammunition levels</a:t>
          </a:r>
          <a:endParaRPr lang="en-GB" sz="1800" dirty="0">
            <a:solidFill>
              <a:schemeClr val="bg1"/>
            </a:solidFill>
            <a:latin typeface="+mn-lt"/>
          </a:endParaRPr>
        </a:p>
      </dgm:t>
    </dgm:pt>
    <dgm:pt modelId="{D0797E1C-FBB6-4B46-8C66-EB5DF8CAD2EE}" type="parTrans" cxnId="{57F06BDE-AF19-0A4F-ADF2-CFA662C6E847}">
      <dgm:prSet/>
      <dgm:spPr/>
      <dgm:t>
        <a:bodyPr/>
        <a:lstStyle/>
        <a:p>
          <a:endParaRPr lang="en-GB" sz="1800">
            <a:solidFill>
              <a:schemeClr val="bg1"/>
            </a:solidFill>
            <a:latin typeface="+mn-lt"/>
          </a:endParaRPr>
        </a:p>
      </dgm:t>
    </dgm:pt>
    <dgm:pt modelId="{42EF02EE-1F2F-394A-A6AE-3093AB1797AF}" type="sibTrans" cxnId="{57F06BDE-AF19-0A4F-ADF2-CFA662C6E847}">
      <dgm:prSet/>
      <dgm:spPr/>
      <dgm:t>
        <a:bodyPr/>
        <a:lstStyle/>
        <a:p>
          <a:endParaRPr lang="en-GB" sz="1800">
            <a:solidFill>
              <a:schemeClr val="bg1"/>
            </a:solidFill>
            <a:latin typeface="+mn-lt"/>
          </a:endParaRPr>
        </a:p>
      </dgm:t>
    </dgm:pt>
    <dgm:pt modelId="{E3F76553-B50A-EA4F-BC48-4439A77D00BF}">
      <dgm:prSet custT="1"/>
      <dgm:spPr>
        <a:solidFill>
          <a:srgbClr val="4E80BB"/>
        </a:solidFill>
      </dgm:spPr>
      <dgm:t>
        <a:bodyPr/>
        <a:lstStyle/>
        <a:p>
          <a:r>
            <a:rPr lang="en-GB" sz="1800" dirty="0">
              <a:solidFill>
                <a:schemeClr val="bg1"/>
              </a:solidFill>
              <a:latin typeface="+mn-lt"/>
              <a:ea typeface="Calibri"/>
              <a:cs typeface="Calibri"/>
              <a:sym typeface="Calibri"/>
            </a:rPr>
            <a:t>Discuss mission specific factors of operational ammunition</a:t>
          </a:r>
        </a:p>
      </dgm:t>
    </dgm:pt>
    <dgm:pt modelId="{C9D7858C-C0A7-B947-A32C-7E254CAE706E}" type="parTrans" cxnId="{E780A4FD-EABE-B142-95FD-835A397D4980}">
      <dgm:prSet/>
      <dgm:spPr/>
      <dgm:t>
        <a:bodyPr/>
        <a:lstStyle/>
        <a:p>
          <a:endParaRPr lang="en-GB" sz="1800">
            <a:solidFill>
              <a:schemeClr val="bg1"/>
            </a:solidFill>
            <a:latin typeface="+mn-lt"/>
          </a:endParaRPr>
        </a:p>
      </dgm:t>
    </dgm:pt>
    <dgm:pt modelId="{6E6E726E-BCED-D741-BF80-AD295136BE92}" type="sibTrans" cxnId="{E780A4FD-EABE-B142-95FD-835A397D4980}">
      <dgm:prSet/>
      <dgm:spPr/>
      <dgm:t>
        <a:bodyPr/>
        <a:lstStyle/>
        <a:p>
          <a:endParaRPr lang="en-GB" sz="1800">
            <a:solidFill>
              <a:schemeClr val="bg1"/>
            </a:solidFill>
            <a:latin typeface="+mn-lt"/>
          </a:endParaRPr>
        </a:p>
      </dgm:t>
    </dgm:pt>
    <dgm:pt modelId="{07C2BABE-70BC-054C-BF5D-1059CA907DC6}">
      <dgm:prSet custT="1"/>
      <dgm:spPr>
        <a:solidFill>
          <a:srgbClr val="4E80BB"/>
        </a:solidFill>
      </dgm:spPr>
      <dgm:t>
        <a:bodyPr/>
        <a:lstStyle/>
        <a:p>
          <a:r>
            <a:rPr lang="en-GB" sz="1800" dirty="0">
              <a:solidFill>
                <a:schemeClr val="bg1"/>
              </a:solidFill>
              <a:latin typeface="+mn-lt"/>
              <a:ea typeface="Calibri"/>
              <a:cs typeface="Calibri"/>
              <a:sym typeface="Calibri"/>
            </a:rPr>
            <a:t>Apply the factors and forms to determine the type and level of operational ammunition allocation for a specific mission</a:t>
          </a:r>
        </a:p>
      </dgm:t>
    </dgm:pt>
    <dgm:pt modelId="{883EF90F-CC94-1242-8F33-E64AB1EC9EF9}" type="parTrans" cxnId="{F21D6064-5F7D-A441-8F36-406EFA1AF216}">
      <dgm:prSet/>
      <dgm:spPr/>
      <dgm:t>
        <a:bodyPr/>
        <a:lstStyle/>
        <a:p>
          <a:endParaRPr lang="en-GB" sz="1800">
            <a:solidFill>
              <a:schemeClr val="bg1"/>
            </a:solidFill>
            <a:latin typeface="+mn-lt"/>
          </a:endParaRPr>
        </a:p>
      </dgm:t>
    </dgm:pt>
    <dgm:pt modelId="{2D75931D-09A0-C24A-B41E-87E996C3A928}" type="sibTrans" cxnId="{F21D6064-5F7D-A441-8F36-406EFA1AF216}">
      <dgm:prSet/>
      <dgm:spPr/>
      <dgm:t>
        <a:bodyPr/>
        <a:lstStyle/>
        <a:p>
          <a:endParaRPr lang="en-GB" sz="1800">
            <a:solidFill>
              <a:schemeClr val="bg1"/>
            </a:solidFill>
            <a:latin typeface="+mn-lt"/>
          </a:endParaRPr>
        </a:p>
      </dgm:t>
    </dgm:pt>
    <dgm:pt modelId="{F44B0331-DD81-EE47-87ED-49278037FD9B}">
      <dgm:prSet custT="1"/>
      <dgm:spPr>
        <a:solidFill>
          <a:srgbClr val="4E80BB"/>
        </a:solidFill>
      </dgm:spPr>
      <dgm:t>
        <a:bodyPr/>
        <a:lstStyle/>
        <a:p>
          <a:r>
            <a:rPr lang="en-GB" sz="1800" dirty="0">
              <a:solidFill>
                <a:schemeClr val="bg1"/>
              </a:solidFill>
              <a:latin typeface="+mn-lt"/>
              <a:ea typeface="Calibri"/>
              <a:cs typeface="Calibri"/>
              <a:sym typeface="Calibri"/>
            </a:rPr>
            <a:t>Practice the calculation of levels of operational ammunition during operations</a:t>
          </a:r>
          <a:r>
            <a:rPr lang="en-GB" sz="1800" dirty="0">
              <a:solidFill>
                <a:schemeClr val="bg1"/>
              </a:solidFill>
              <a:latin typeface="+mn-lt"/>
            </a:rPr>
            <a:t> </a:t>
          </a:r>
        </a:p>
      </dgm:t>
    </dgm:pt>
    <dgm:pt modelId="{CB6BD7B1-D6D9-A845-9F5B-343F1D45A58E}" type="parTrans" cxnId="{3889FDC4-1076-D24F-9691-1FABC37FDD96}">
      <dgm:prSet/>
      <dgm:spPr/>
      <dgm:t>
        <a:bodyPr/>
        <a:lstStyle/>
        <a:p>
          <a:endParaRPr lang="en-GB" sz="1800">
            <a:solidFill>
              <a:schemeClr val="bg1"/>
            </a:solidFill>
            <a:latin typeface="+mn-lt"/>
          </a:endParaRPr>
        </a:p>
      </dgm:t>
    </dgm:pt>
    <dgm:pt modelId="{7EB24CB2-CFAD-BA4C-B1FB-F788FE03F72F}" type="sibTrans" cxnId="{3889FDC4-1076-D24F-9691-1FABC37FDD96}">
      <dgm:prSet/>
      <dgm:spPr/>
      <dgm:t>
        <a:bodyPr/>
        <a:lstStyle/>
        <a:p>
          <a:endParaRPr lang="en-GB" sz="1800">
            <a:solidFill>
              <a:schemeClr val="bg1"/>
            </a:solidFill>
            <a:latin typeface="+mn-lt"/>
          </a:endParaRPr>
        </a:p>
      </dgm:t>
    </dgm:pt>
    <dgm:pt modelId="{1AF7C08D-9BAA-4847-B30A-50D832C6A6A4}" type="pres">
      <dgm:prSet presAssocID="{CAF0B2B0-18A9-B941-A86A-019D030228B8}" presName="linear" presStyleCnt="0">
        <dgm:presLayoutVars>
          <dgm:dir/>
          <dgm:animLvl val="lvl"/>
          <dgm:resizeHandles val="exact"/>
        </dgm:presLayoutVars>
      </dgm:prSet>
      <dgm:spPr/>
    </dgm:pt>
    <dgm:pt modelId="{9AACE7C2-C6D1-B048-8EBD-1B9BDD309997}" type="pres">
      <dgm:prSet presAssocID="{C7F65D63-6153-8540-ACF1-F3F3F7467CDF}" presName="parentLin" presStyleCnt="0"/>
      <dgm:spPr/>
    </dgm:pt>
    <dgm:pt modelId="{1944BAB4-8DE4-AE4A-B16D-CB20D09819B2}" type="pres">
      <dgm:prSet presAssocID="{C7F65D63-6153-8540-ACF1-F3F3F7467CDF}" presName="parentLeftMargin" presStyleLbl="node1" presStyleIdx="0" presStyleCnt="4"/>
      <dgm:spPr/>
    </dgm:pt>
    <dgm:pt modelId="{5A9F6FDE-2432-A44A-8787-F5D23F8067FA}" type="pres">
      <dgm:prSet presAssocID="{C7F65D63-6153-8540-ACF1-F3F3F7467CDF}" presName="parentText" presStyleLbl="node1" presStyleIdx="0" presStyleCnt="4" custScaleX="132684" custScaleY="143294" custLinFactNeighborX="-52296">
        <dgm:presLayoutVars>
          <dgm:chMax val="0"/>
          <dgm:bulletEnabled val="1"/>
        </dgm:presLayoutVars>
      </dgm:prSet>
      <dgm:spPr/>
    </dgm:pt>
    <dgm:pt modelId="{640251ED-C68E-5C48-94FA-6D02EB36F2A2}" type="pres">
      <dgm:prSet presAssocID="{C7F65D63-6153-8540-ACF1-F3F3F7467CDF}" presName="negativeSpace" presStyleCnt="0"/>
      <dgm:spPr/>
    </dgm:pt>
    <dgm:pt modelId="{542D7E18-0A9B-4540-A0A5-9BA883A63E3E}" type="pres">
      <dgm:prSet presAssocID="{C7F65D63-6153-8540-ACF1-F3F3F7467CDF}" presName="childText" presStyleLbl="conFgAcc1" presStyleIdx="0" presStyleCnt="4">
        <dgm:presLayoutVars>
          <dgm:bulletEnabled val="1"/>
        </dgm:presLayoutVars>
      </dgm:prSet>
      <dgm:spPr/>
    </dgm:pt>
    <dgm:pt modelId="{61FF63B3-D99C-DC41-AF3A-494DDFF2DDBA}" type="pres">
      <dgm:prSet presAssocID="{42EF02EE-1F2F-394A-A6AE-3093AB1797AF}" presName="spaceBetweenRectangles" presStyleCnt="0"/>
      <dgm:spPr/>
    </dgm:pt>
    <dgm:pt modelId="{DFC5B421-DEB7-8549-9966-E8B6E7755227}" type="pres">
      <dgm:prSet presAssocID="{E3F76553-B50A-EA4F-BC48-4439A77D00BF}" presName="parentLin" presStyleCnt="0"/>
      <dgm:spPr/>
    </dgm:pt>
    <dgm:pt modelId="{A06DC714-8AA7-6243-B573-3FDE035048ED}" type="pres">
      <dgm:prSet presAssocID="{E3F76553-B50A-EA4F-BC48-4439A77D00BF}" presName="parentLeftMargin" presStyleLbl="node1" presStyleIdx="0" presStyleCnt="4"/>
      <dgm:spPr/>
    </dgm:pt>
    <dgm:pt modelId="{7933FF53-AA1D-FC41-A11B-9DE0485A3367}" type="pres">
      <dgm:prSet presAssocID="{E3F76553-B50A-EA4F-BC48-4439A77D00BF}" presName="parentText" presStyleLbl="node1" presStyleIdx="1" presStyleCnt="4" custScaleX="132684" custScaleY="143294" custLinFactNeighborX="-52296">
        <dgm:presLayoutVars>
          <dgm:chMax val="0"/>
          <dgm:bulletEnabled val="1"/>
        </dgm:presLayoutVars>
      </dgm:prSet>
      <dgm:spPr/>
    </dgm:pt>
    <dgm:pt modelId="{7EC272D5-D636-CF4C-A542-4F0FC1BE4D95}" type="pres">
      <dgm:prSet presAssocID="{E3F76553-B50A-EA4F-BC48-4439A77D00BF}" presName="negativeSpace" presStyleCnt="0"/>
      <dgm:spPr/>
    </dgm:pt>
    <dgm:pt modelId="{ADF05C7B-C2AF-6446-B49A-BFEB43067EC7}" type="pres">
      <dgm:prSet presAssocID="{E3F76553-B50A-EA4F-BC48-4439A77D00BF}" presName="childText" presStyleLbl="conFgAcc1" presStyleIdx="1" presStyleCnt="4">
        <dgm:presLayoutVars>
          <dgm:bulletEnabled val="1"/>
        </dgm:presLayoutVars>
      </dgm:prSet>
      <dgm:spPr/>
    </dgm:pt>
    <dgm:pt modelId="{E2587904-AA05-114C-A5C2-96AF3827460D}" type="pres">
      <dgm:prSet presAssocID="{6E6E726E-BCED-D741-BF80-AD295136BE92}" presName="spaceBetweenRectangles" presStyleCnt="0"/>
      <dgm:spPr/>
    </dgm:pt>
    <dgm:pt modelId="{7A84CE3F-D68A-B147-A8AB-D15589B34FA8}" type="pres">
      <dgm:prSet presAssocID="{07C2BABE-70BC-054C-BF5D-1059CA907DC6}" presName="parentLin" presStyleCnt="0"/>
      <dgm:spPr/>
    </dgm:pt>
    <dgm:pt modelId="{52373341-8F47-3F49-9270-C44AF4AC79C2}" type="pres">
      <dgm:prSet presAssocID="{07C2BABE-70BC-054C-BF5D-1059CA907DC6}" presName="parentLeftMargin" presStyleLbl="node1" presStyleIdx="1" presStyleCnt="4"/>
      <dgm:spPr/>
    </dgm:pt>
    <dgm:pt modelId="{A7BD831D-C164-5D48-92E1-931B18A8055A}" type="pres">
      <dgm:prSet presAssocID="{07C2BABE-70BC-054C-BF5D-1059CA907DC6}" presName="parentText" presStyleLbl="node1" presStyleIdx="2" presStyleCnt="4" custScaleX="132684" custScaleY="143294" custLinFactNeighborX="-52296">
        <dgm:presLayoutVars>
          <dgm:chMax val="0"/>
          <dgm:bulletEnabled val="1"/>
        </dgm:presLayoutVars>
      </dgm:prSet>
      <dgm:spPr/>
    </dgm:pt>
    <dgm:pt modelId="{E25902C2-0833-E947-A81B-72B8BB4A5211}" type="pres">
      <dgm:prSet presAssocID="{07C2BABE-70BC-054C-BF5D-1059CA907DC6}" presName="negativeSpace" presStyleCnt="0"/>
      <dgm:spPr/>
    </dgm:pt>
    <dgm:pt modelId="{19A53399-519F-5249-BA4C-DA0C028BAB62}" type="pres">
      <dgm:prSet presAssocID="{07C2BABE-70BC-054C-BF5D-1059CA907DC6}" presName="childText" presStyleLbl="conFgAcc1" presStyleIdx="2" presStyleCnt="4">
        <dgm:presLayoutVars>
          <dgm:bulletEnabled val="1"/>
        </dgm:presLayoutVars>
      </dgm:prSet>
      <dgm:spPr/>
    </dgm:pt>
    <dgm:pt modelId="{57B420B7-9892-8645-A74A-369F9CF2A278}" type="pres">
      <dgm:prSet presAssocID="{2D75931D-09A0-C24A-B41E-87E996C3A928}" presName="spaceBetweenRectangles" presStyleCnt="0"/>
      <dgm:spPr/>
    </dgm:pt>
    <dgm:pt modelId="{303E4A6F-560B-7B48-9F41-676753BB63A4}" type="pres">
      <dgm:prSet presAssocID="{F44B0331-DD81-EE47-87ED-49278037FD9B}" presName="parentLin" presStyleCnt="0"/>
      <dgm:spPr/>
    </dgm:pt>
    <dgm:pt modelId="{297533BF-4DFE-F049-B41D-C25A31725591}" type="pres">
      <dgm:prSet presAssocID="{F44B0331-DD81-EE47-87ED-49278037FD9B}" presName="parentLeftMargin" presStyleLbl="node1" presStyleIdx="2" presStyleCnt="4"/>
      <dgm:spPr/>
    </dgm:pt>
    <dgm:pt modelId="{3D116E8C-9651-C44D-83B7-527BEFEC5D5D}" type="pres">
      <dgm:prSet presAssocID="{F44B0331-DD81-EE47-87ED-49278037FD9B}" presName="parentText" presStyleLbl="node1" presStyleIdx="3" presStyleCnt="4" custScaleX="132684" custScaleY="143294" custLinFactNeighborX="-52296">
        <dgm:presLayoutVars>
          <dgm:chMax val="0"/>
          <dgm:bulletEnabled val="1"/>
        </dgm:presLayoutVars>
      </dgm:prSet>
      <dgm:spPr/>
    </dgm:pt>
    <dgm:pt modelId="{9E8CEFC9-8FD8-1D4A-841A-A6042CFF729A}" type="pres">
      <dgm:prSet presAssocID="{F44B0331-DD81-EE47-87ED-49278037FD9B}" presName="negativeSpace" presStyleCnt="0"/>
      <dgm:spPr/>
    </dgm:pt>
    <dgm:pt modelId="{A8E59481-311E-0B41-8EB1-ACDB87B0F76D}" type="pres">
      <dgm:prSet presAssocID="{F44B0331-DD81-EE47-87ED-49278037FD9B}" presName="childText" presStyleLbl="conFgAcc1" presStyleIdx="3" presStyleCnt="4">
        <dgm:presLayoutVars>
          <dgm:bulletEnabled val="1"/>
        </dgm:presLayoutVars>
      </dgm:prSet>
      <dgm:spPr/>
    </dgm:pt>
  </dgm:ptLst>
  <dgm:cxnLst>
    <dgm:cxn modelId="{F21D6064-5F7D-A441-8F36-406EFA1AF216}" srcId="{CAF0B2B0-18A9-B941-A86A-019D030228B8}" destId="{07C2BABE-70BC-054C-BF5D-1059CA907DC6}" srcOrd="2" destOrd="0" parTransId="{883EF90F-CC94-1242-8F33-E64AB1EC9EF9}" sibTransId="{2D75931D-09A0-C24A-B41E-87E996C3A928}"/>
    <dgm:cxn modelId="{16128671-B532-0A4D-A8C2-1AE6C18BAA82}" type="presOf" srcId="{07C2BABE-70BC-054C-BF5D-1059CA907DC6}" destId="{52373341-8F47-3F49-9270-C44AF4AC79C2}" srcOrd="0" destOrd="0" presId="urn:microsoft.com/office/officeart/2005/8/layout/list1"/>
    <dgm:cxn modelId="{DB51259E-509D-BB49-8D2C-7D7FCE7B3A70}" type="presOf" srcId="{F44B0331-DD81-EE47-87ED-49278037FD9B}" destId="{297533BF-4DFE-F049-B41D-C25A31725591}" srcOrd="0" destOrd="0" presId="urn:microsoft.com/office/officeart/2005/8/layout/list1"/>
    <dgm:cxn modelId="{216570A6-5647-5B47-ACD4-5F6607A7495F}" type="presOf" srcId="{C7F65D63-6153-8540-ACF1-F3F3F7467CDF}" destId="{5A9F6FDE-2432-A44A-8787-F5D23F8067FA}" srcOrd="1" destOrd="0" presId="urn:microsoft.com/office/officeart/2005/8/layout/list1"/>
    <dgm:cxn modelId="{69081CAD-68C3-374D-BBF4-ED207E8636D7}" type="presOf" srcId="{F44B0331-DD81-EE47-87ED-49278037FD9B}" destId="{3D116E8C-9651-C44D-83B7-527BEFEC5D5D}" srcOrd="1" destOrd="0" presId="urn:microsoft.com/office/officeart/2005/8/layout/list1"/>
    <dgm:cxn modelId="{3889FDC4-1076-D24F-9691-1FABC37FDD96}" srcId="{CAF0B2B0-18A9-B941-A86A-019D030228B8}" destId="{F44B0331-DD81-EE47-87ED-49278037FD9B}" srcOrd="3" destOrd="0" parTransId="{CB6BD7B1-D6D9-A845-9F5B-343F1D45A58E}" sibTransId="{7EB24CB2-CFAD-BA4C-B1FB-F788FE03F72F}"/>
    <dgm:cxn modelId="{A2C67BC6-0653-184F-AC68-8DF11D647C83}" type="presOf" srcId="{C7F65D63-6153-8540-ACF1-F3F3F7467CDF}" destId="{1944BAB4-8DE4-AE4A-B16D-CB20D09819B2}" srcOrd="0" destOrd="0" presId="urn:microsoft.com/office/officeart/2005/8/layout/list1"/>
    <dgm:cxn modelId="{9938B3D5-058F-6B49-8270-D7D54B20F8E8}" type="presOf" srcId="{E3F76553-B50A-EA4F-BC48-4439A77D00BF}" destId="{A06DC714-8AA7-6243-B573-3FDE035048ED}" srcOrd="0" destOrd="0" presId="urn:microsoft.com/office/officeart/2005/8/layout/list1"/>
    <dgm:cxn modelId="{57F06BDE-AF19-0A4F-ADF2-CFA662C6E847}" srcId="{CAF0B2B0-18A9-B941-A86A-019D030228B8}" destId="{C7F65D63-6153-8540-ACF1-F3F3F7467CDF}" srcOrd="0" destOrd="0" parTransId="{D0797E1C-FBB6-4B46-8C66-EB5DF8CAD2EE}" sibTransId="{42EF02EE-1F2F-394A-A6AE-3093AB1797AF}"/>
    <dgm:cxn modelId="{485C41E3-5711-A843-A664-60533D493BF0}" type="presOf" srcId="{E3F76553-B50A-EA4F-BC48-4439A77D00BF}" destId="{7933FF53-AA1D-FC41-A11B-9DE0485A3367}" srcOrd="1" destOrd="0" presId="urn:microsoft.com/office/officeart/2005/8/layout/list1"/>
    <dgm:cxn modelId="{97BEE5E4-9F0F-2441-BCEB-82FF2B403EFD}" type="presOf" srcId="{07C2BABE-70BC-054C-BF5D-1059CA907DC6}" destId="{A7BD831D-C164-5D48-92E1-931B18A8055A}" srcOrd="1" destOrd="0" presId="urn:microsoft.com/office/officeart/2005/8/layout/list1"/>
    <dgm:cxn modelId="{DE3E61FD-DD78-DF4B-8597-942AAEE06580}" type="presOf" srcId="{CAF0B2B0-18A9-B941-A86A-019D030228B8}" destId="{1AF7C08D-9BAA-4847-B30A-50D832C6A6A4}" srcOrd="0" destOrd="0" presId="urn:microsoft.com/office/officeart/2005/8/layout/list1"/>
    <dgm:cxn modelId="{E780A4FD-EABE-B142-95FD-835A397D4980}" srcId="{CAF0B2B0-18A9-B941-A86A-019D030228B8}" destId="{E3F76553-B50A-EA4F-BC48-4439A77D00BF}" srcOrd="1" destOrd="0" parTransId="{C9D7858C-C0A7-B947-A32C-7E254CAE706E}" sibTransId="{6E6E726E-BCED-D741-BF80-AD295136BE92}"/>
    <dgm:cxn modelId="{32C63AFA-F16D-1C4B-B740-8399FEB56DF8}" type="presParOf" srcId="{1AF7C08D-9BAA-4847-B30A-50D832C6A6A4}" destId="{9AACE7C2-C6D1-B048-8EBD-1B9BDD309997}" srcOrd="0" destOrd="0" presId="urn:microsoft.com/office/officeart/2005/8/layout/list1"/>
    <dgm:cxn modelId="{4383FF7B-4E90-F94A-9A06-809ED895C41A}" type="presParOf" srcId="{9AACE7C2-C6D1-B048-8EBD-1B9BDD309997}" destId="{1944BAB4-8DE4-AE4A-B16D-CB20D09819B2}" srcOrd="0" destOrd="0" presId="urn:microsoft.com/office/officeart/2005/8/layout/list1"/>
    <dgm:cxn modelId="{90B0C393-E1A6-EC45-8FF9-041D9047A64A}" type="presParOf" srcId="{9AACE7C2-C6D1-B048-8EBD-1B9BDD309997}" destId="{5A9F6FDE-2432-A44A-8787-F5D23F8067FA}" srcOrd="1" destOrd="0" presId="urn:microsoft.com/office/officeart/2005/8/layout/list1"/>
    <dgm:cxn modelId="{03BC3DC1-B48A-D944-B23F-271838EC1648}" type="presParOf" srcId="{1AF7C08D-9BAA-4847-B30A-50D832C6A6A4}" destId="{640251ED-C68E-5C48-94FA-6D02EB36F2A2}" srcOrd="1" destOrd="0" presId="urn:microsoft.com/office/officeart/2005/8/layout/list1"/>
    <dgm:cxn modelId="{0046ED0C-AD14-0045-ABC0-7C0C1A782514}" type="presParOf" srcId="{1AF7C08D-9BAA-4847-B30A-50D832C6A6A4}" destId="{542D7E18-0A9B-4540-A0A5-9BA883A63E3E}" srcOrd="2" destOrd="0" presId="urn:microsoft.com/office/officeart/2005/8/layout/list1"/>
    <dgm:cxn modelId="{D338F1B7-F9AA-7347-B63E-30FC0AF24120}" type="presParOf" srcId="{1AF7C08D-9BAA-4847-B30A-50D832C6A6A4}" destId="{61FF63B3-D99C-DC41-AF3A-494DDFF2DDBA}" srcOrd="3" destOrd="0" presId="urn:microsoft.com/office/officeart/2005/8/layout/list1"/>
    <dgm:cxn modelId="{3645E998-9A1D-9542-979A-70E4F0E101F9}" type="presParOf" srcId="{1AF7C08D-9BAA-4847-B30A-50D832C6A6A4}" destId="{DFC5B421-DEB7-8549-9966-E8B6E7755227}" srcOrd="4" destOrd="0" presId="urn:microsoft.com/office/officeart/2005/8/layout/list1"/>
    <dgm:cxn modelId="{6C896E2B-0BA0-F34E-81F7-4102C75D4711}" type="presParOf" srcId="{DFC5B421-DEB7-8549-9966-E8B6E7755227}" destId="{A06DC714-8AA7-6243-B573-3FDE035048ED}" srcOrd="0" destOrd="0" presId="urn:microsoft.com/office/officeart/2005/8/layout/list1"/>
    <dgm:cxn modelId="{54037C98-28BE-4244-9934-87E6B87CEC85}" type="presParOf" srcId="{DFC5B421-DEB7-8549-9966-E8B6E7755227}" destId="{7933FF53-AA1D-FC41-A11B-9DE0485A3367}" srcOrd="1" destOrd="0" presId="urn:microsoft.com/office/officeart/2005/8/layout/list1"/>
    <dgm:cxn modelId="{2EF9EE01-F24A-5945-9EA1-AC9FA116C633}" type="presParOf" srcId="{1AF7C08D-9BAA-4847-B30A-50D832C6A6A4}" destId="{7EC272D5-D636-CF4C-A542-4F0FC1BE4D95}" srcOrd="5" destOrd="0" presId="urn:microsoft.com/office/officeart/2005/8/layout/list1"/>
    <dgm:cxn modelId="{7202A2C9-FAB2-624B-B42B-0CE4707EE40B}" type="presParOf" srcId="{1AF7C08D-9BAA-4847-B30A-50D832C6A6A4}" destId="{ADF05C7B-C2AF-6446-B49A-BFEB43067EC7}" srcOrd="6" destOrd="0" presId="urn:microsoft.com/office/officeart/2005/8/layout/list1"/>
    <dgm:cxn modelId="{477B65FD-2360-3141-9CE7-0758E9F45D82}" type="presParOf" srcId="{1AF7C08D-9BAA-4847-B30A-50D832C6A6A4}" destId="{E2587904-AA05-114C-A5C2-96AF3827460D}" srcOrd="7" destOrd="0" presId="urn:microsoft.com/office/officeart/2005/8/layout/list1"/>
    <dgm:cxn modelId="{B7548A4A-9877-C643-A153-46D0B248DDBC}" type="presParOf" srcId="{1AF7C08D-9BAA-4847-B30A-50D832C6A6A4}" destId="{7A84CE3F-D68A-B147-A8AB-D15589B34FA8}" srcOrd="8" destOrd="0" presId="urn:microsoft.com/office/officeart/2005/8/layout/list1"/>
    <dgm:cxn modelId="{CF188BBC-FBE6-0040-B4BC-A501A7E9FDBC}" type="presParOf" srcId="{7A84CE3F-D68A-B147-A8AB-D15589B34FA8}" destId="{52373341-8F47-3F49-9270-C44AF4AC79C2}" srcOrd="0" destOrd="0" presId="urn:microsoft.com/office/officeart/2005/8/layout/list1"/>
    <dgm:cxn modelId="{8CA4D773-A2EB-684B-B0B2-B672C1F9FE3E}" type="presParOf" srcId="{7A84CE3F-D68A-B147-A8AB-D15589B34FA8}" destId="{A7BD831D-C164-5D48-92E1-931B18A8055A}" srcOrd="1" destOrd="0" presId="urn:microsoft.com/office/officeart/2005/8/layout/list1"/>
    <dgm:cxn modelId="{F887B148-397E-7F4B-A7A5-8A2337006E5D}" type="presParOf" srcId="{1AF7C08D-9BAA-4847-B30A-50D832C6A6A4}" destId="{E25902C2-0833-E947-A81B-72B8BB4A5211}" srcOrd="9" destOrd="0" presId="urn:microsoft.com/office/officeart/2005/8/layout/list1"/>
    <dgm:cxn modelId="{24379251-CC58-0549-98AB-3C78CD38CCFC}" type="presParOf" srcId="{1AF7C08D-9BAA-4847-B30A-50D832C6A6A4}" destId="{19A53399-519F-5249-BA4C-DA0C028BAB62}" srcOrd="10" destOrd="0" presId="urn:microsoft.com/office/officeart/2005/8/layout/list1"/>
    <dgm:cxn modelId="{33BB8BD9-2D29-7641-A5BC-27861BDC6F4E}" type="presParOf" srcId="{1AF7C08D-9BAA-4847-B30A-50D832C6A6A4}" destId="{57B420B7-9892-8645-A74A-369F9CF2A278}" srcOrd="11" destOrd="0" presId="urn:microsoft.com/office/officeart/2005/8/layout/list1"/>
    <dgm:cxn modelId="{6B0E58FE-E7F4-5940-BAEC-99B55243C8E2}" type="presParOf" srcId="{1AF7C08D-9BAA-4847-B30A-50D832C6A6A4}" destId="{303E4A6F-560B-7B48-9F41-676753BB63A4}" srcOrd="12" destOrd="0" presId="urn:microsoft.com/office/officeart/2005/8/layout/list1"/>
    <dgm:cxn modelId="{6838E526-48C4-B748-A3A2-DFE75697D45A}" type="presParOf" srcId="{303E4A6F-560B-7B48-9F41-676753BB63A4}" destId="{297533BF-4DFE-F049-B41D-C25A31725591}" srcOrd="0" destOrd="0" presId="urn:microsoft.com/office/officeart/2005/8/layout/list1"/>
    <dgm:cxn modelId="{C634B9D5-6D84-234A-B962-D73E6D7208DC}" type="presParOf" srcId="{303E4A6F-560B-7B48-9F41-676753BB63A4}" destId="{3D116E8C-9651-C44D-83B7-527BEFEC5D5D}" srcOrd="1" destOrd="0" presId="urn:microsoft.com/office/officeart/2005/8/layout/list1"/>
    <dgm:cxn modelId="{C4B62564-7B11-DC4F-9CC4-1271302739EE}" type="presParOf" srcId="{1AF7C08D-9BAA-4847-B30A-50D832C6A6A4}" destId="{9E8CEFC9-8FD8-1D4A-841A-A6042CFF729A}" srcOrd="13" destOrd="0" presId="urn:microsoft.com/office/officeart/2005/8/layout/list1"/>
    <dgm:cxn modelId="{D53F19C3-5D78-D644-80BC-54EB2E94CADC}" type="presParOf" srcId="{1AF7C08D-9BAA-4847-B30A-50D832C6A6A4}" destId="{A8E59481-311E-0B41-8EB1-ACDB87B0F76D}"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2D7E18-0A9B-4540-A0A5-9BA883A63E3E}">
      <dsp:nvSpPr>
        <dsp:cNvPr id="0" name=""/>
        <dsp:cNvSpPr/>
      </dsp:nvSpPr>
      <dsp:spPr>
        <a:xfrm>
          <a:off x="0" y="686162"/>
          <a:ext cx="4512356" cy="604800"/>
        </a:xfrm>
        <a:prstGeom prst="rect">
          <a:avLst/>
        </a:prstGeom>
        <a:solidFill>
          <a:schemeClr val="lt1">
            <a:alpha val="90000"/>
            <a:hueOff val="0"/>
            <a:satOff val="0"/>
            <a:lumOff val="0"/>
            <a:alphaOff val="0"/>
          </a:schemeClr>
        </a:solidFill>
        <a:ln w="25400" cap="flat" cmpd="sng" algn="ctr">
          <a:solidFill>
            <a:srgbClr val="4E80BB"/>
          </a:solidFill>
          <a:prstDash val="solid"/>
        </a:ln>
        <a:effectLst/>
      </dsp:spPr>
      <dsp:style>
        <a:lnRef idx="2">
          <a:scrgbClr r="0" g="0" b="0"/>
        </a:lnRef>
        <a:fillRef idx="1">
          <a:scrgbClr r="0" g="0" b="0"/>
        </a:fillRef>
        <a:effectRef idx="0">
          <a:scrgbClr r="0" g="0" b="0"/>
        </a:effectRef>
        <a:fontRef idx="minor"/>
      </dsp:style>
    </dsp:sp>
    <dsp:sp modelId="{5A9F6FDE-2432-A44A-8787-F5D23F8067FA}">
      <dsp:nvSpPr>
        <dsp:cNvPr id="0" name=""/>
        <dsp:cNvSpPr/>
      </dsp:nvSpPr>
      <dsp:spPr>
        <a:xfrm>
          <a:off x="107628" y="25193"/>
          <a:ext cx="4191022" cy="1015209"/>
        </a:xfrm>
        <a:prstGeom prst="roundRect">
          <a:avLst/>
        </a:prstGeom>
        <a:solidFill>
          <a:srgbClr val="4E80B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9389" tIns="0" rIns="119389" bIns="0" numCol="1" spcCol="1270" anchor="ctr" anchorCtr="0">
          <a:noAutofit/>
        </a:bodyPr>
        <a:lstStyle/>
        <a:p>
          <a:pPr marL="0" lvl="0" indent="0" algn="l" defTabSz="800100">
            <a:lnSpc>
              <a:spcPct val="90000"/>
            </a:lnSpc>
            <a:spcBef>
              <a:spcPct val="0"/>
            </a:spcBef>
            <a:spcAft>
              <a:spcPct val="35000"/>
            </a:spcAft>
            <a:buNone/>
          </a:pPr>
          <a:r>
            <a:rPr lang="en-GB" sz="1800" kern="1200" dirty="0">
              <a:solidFill>
                <a:schemeClr val="bg1"/>
              </a:solidFill>
              <a:latin typeface="+mn-lt"/>
              <a:ea typeface="Calibri"/>
              <a:cs typeface="Calibri"/>
              <a:sym typeface="Calibri"/>
            </a:rPr>
            <a:t>Recall and discuss the mission specific factors and UN forms used to determine contingent ammunition levels</a:t>
          </a:r>
          <a:endParaRPr lang="en-GB" sz="1800" kern="1200" dirty="0">
            <a:solidFill>
              <a:schemeClr val="bg1"/>
            </a:solidFill>
            <a:latin typeface="+mn-lt"/>
          </a:endParaRPr>
        </a:p>
      </dsp:txBody>
      <dsp:txXfrm>
        <a:off x="157186" y="74751"/>
        <a:ext cx="4091906" cy="916093"/>
      </dsp:txXfrm>
    </dsp:sp>
    <dsp:sp modelId="{ADF05C7B-C2AF-6446-B49A-BFEB43067EC7}">
      <dsp:nvSpPr>
        <dsp:cNvPr id="0" name=""/>
        <dsp:cNvSpPr/>
      </dsp:nvSpPr>
      <dsp:spPr>
        <a:xfrm>
          <a:off x="0" y="2081532"/>
          <a:ext cx="4512356" cy="604800"/>
        </a:xfrm>
        <a:prstGeom prst="rect">
          <a:avLst/>
        </a:prstGeom>
        <a:solidFill>
          <a:schemeClr val="lt1">
            <a:alpha val="90000"/>
            <a:hueOff val="0"/>
            <a:satOff val="0"/>
            <a:lumOff val="0"/>
            <a:alphaOff val="0"/>
          </a:schemeClr>
        </a:solidFill>
        <a:ln w="25400" cap="flat" cmpd="sng" algn="ctr">
          <a:solidFill>
            <a:srgbClr val="4E80BB"/>
          </a:solidFill>
          <a:prstDash val="solid"/>
        </a:ln>
        <a:effectLst/>
      </dsp:spPr>
      <dsp:style>
        <a:lnRef idx="2">
          <a:scrgbClr r="0" g="0" b="0"/>
        </a:lnRef>
        <a:fillRef idx="1">
          <a:scrgbClr r="0" g="0" b="0"/>
        </a:fillRef>
        <a:effectRef idx="0">
          <a:scrgbClr r="0" g="0" b="0"/>
        </a:effectRef>
        <a:fontRef idx="minor"/>
      </dsp:style>
    </dsp:sp>
    <dsp:sp modelId="{7933FF53-AA1D-FC41-A11B-9DE0485A3367}">
      <dsp:nvSpPr>
        <dsp:cNvPr id="0" name=""/>
        <dsp:cNvSpPr/>
      </dsp:nvSpPr>
      <dsp:spPr>
        <a:xfrm>
          <a:off x="107628" y="1420562"/>
          <a:ext cx="4191022" cy="1015209"/>
        </a:xfrm>
        <a:prstGeom prst="roundRect">
          <a:avLst/>
        </a:prstGeom>
        <a:solidFill>
          <a:srgbClr val="4E80B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9389" tIns="0" rIns="119389" bIns="0" numCol="1" spcCol="1270" anchor="ctr" anchorCtr="0">
          <a:noAutofit/>
        </a:bodyPr>
        <a:lstStyle/>
        <a:p>
          <a:pPr marL="0" lvl="0" indent="0" algn="l" defTabSz="800100">
            <a:lnSpc>
              <a:spcPct val="90000"/>
            </a:lnSpc>
            <a:spcBef>
              <a:spcPct val="0"/>
            </a:spcBef>
            <a:spcAft>
              <a:spcPct val="35000"/>
            </a:spcAft>
            <a:buNone/>
          </a:pPr>
          <a:r>
            <a:rPr lang="en-GB" sz="1800" kern="1200" dirty="0">
              <a:solidFill>
                <a:schemeClr val="bg1"/>
              </a:solidFill>
              <a:latin typeface="+mn-lt"/>
              <a:ea typeface="Calibri"/>
              <a:cs typeface="Calibri"/>
              <a:sym typeface="Calibri"/>
            </a:rPr>
            <a:t>Discuss mission specific factors of operational ammunition</a:t>
          </a:r>
        </a:p>
      </dsp:txBody>
      <dsp:txXfrm>
        <a:off x="157186" y="1470120"/>
        <a:ext cx="4091906" cy="916093"/>
      </dsp:txXfrm>
    </dsp:sp>
    <dsp:sp modelId="{19A53399-519F-5249-BA4C-DA0C028BAB62}">
      <dsp:nvSpPr>
        <dsp:cNvPr id="0" name=""/>
        <dsp:cNvSpPr/>
      </dsp:nvSpPr>
      <dsp:spPr>
        <a:xfrm>
          <a:off x="0" y="3476901"/>
          <a:ext cx="4512356" cy="604800"/>
        </a:xfrm>
        <a:prstGeom prst="rect">
          <a:avLst/>
        </a:prstGeom>
        <a:solidFill>
          <a:schemeClr val="lt1">
            <a:alpha val="90000"/>
            <a:hueOff val="0"/>
            <a:satOff val="0"/>
            <a:lumOff val="0"/>
            <a:alphaOff val="0"/>
          </a:schemeClr>
        </a:solidFill>
        <a:ln w="25400" cap="flat" cmpd="sng" algn="ctr">
          <a:solidFill>
            <a:srgbClr val="4E80BB"/>
          </a:solidFill>
          <a:prstDash val="solid"/>
        </a:ln>
        <a:effectLst/>
      </dsp:spPr>
      <dsp:style>
        <a:lnRef idx="2">
          <a:scrgbClr r="0" g="0" b="0"/>
        </a:lnRef>
        <a:fillRef idx="1">
          <a:scrgbClr r="0" g="0" b="0"/>
        </a:fillRef>
        <a:effectRef idx="0">
          <a:scrgbClr r="0" g="0" b="0"/>
        </a:effectRef>
        <a:fontRef idx="minor"/>
      </dsp:style>
    </dsp:sp>
    <dsp:sp modelId="{A7BD831D-C164-5D48-92E1-931B18A8055A}">
      <dsp:nvSpPr>
        <dsp:cNvPr id="0" name=""/>
        <dsp:cNvSpPr/>
      </dsp:nvSpPr>
      <dsp:spPr>
        <a:xfrm>
          <a:off x="107628" y="2815932"/>
          <a:ext cx="4191022" cy="1015209"/>
        </a:xfrm>
        <a:prstGeom prst="roundRect">
          <a:avLst/>
        </a:prstGeom>
        <a:solidFill>
          <a:srgbClr val="4E80B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9389" tIns="0" rIns="119389" bIns="0" numCol="1" spcCol="1270" anchor="ctr" anchorCtr="0">
          <a:noAutofit/>
        </a:bodyPr>
        <a:lstStyle/>
        <a:p>
          <a:pPr marL="0" lvl="0" indent="0" algn="l" defTabSz="800100">
            <a:lnSpc>
              <a:spcPct val="90000"/>
            </a:lnSpc>
            <a:spcBef>
              <a:spcPct val="0"/>
            </a:spcBef>
            <a:spcAft>
              <a:spcPct val="35000"/>
            </a:spcAft>
            <a:buNone/>
          </a:pPr>
          <a:r>
            <a:rPr lang="en-GB" sz="1800" kern="1200" dirty="0">
              <a:solidFill>
                <a:schemeClr val="bg1"/>
              </a:solidFill>
              <a:latin typeface="+mn-lt"/>
              <a:ea typeface="Calibri"/>
              <a:cs typeface="Calibri"/>
              <a:sym typeface="Calibri"/>
            </a:rPr>
            <a:t>Apply the factors and forms to determine the type and level of operational ammunition allocation for a specific mission</a:t>
          </a:r>
        </a:p>
      </dsp:txBody>
      <dsp:txXfrm>
        <a:off x="157186" y="2865490"/>
        <a:ext cx="4091906" cy="916093"/>
      </dsp:txXfrm>
    </dsp:sp>
    <dsp:sp modelId="{A8E59481-311E-0B41-8EB1-ACDB87B0F76D}">
      <dsp:nvSpPr>
        <dsp:cNvPr id="0" name=""/>
        <dsp:cNvSpPr/>
      </dsp:nvSpPr>
      <dsp:spPr>
        <a:xfrm>
          <a:off x="0" y="4872270"/>
          <a:ext cx="4512356" cy="604800"/>
        </a:xfrm>
        <a:prstGeom prst="rect">
          <a:avLst/>
        </a:prstGeom>
        <a:solidFill>
          <a:schemeClr val="lt1">
            <a:alpha val="90000"/>
            <a:hueOff val="0"/>
            <a:satOff val="0"/>
            <a:lumOff val="0"/>
            <a:alphaOff val="0"/>
          </a:schemeClr>
        </a:solidFill>
        <a:ln w="25400" cap="flat" cmpd="sng" algn="ctr">
          <a:solidFill>
            <a:srgbClr val="4E80BB"/>
          </a:solidFill>
          <a:prstDash val="solid"/>
        </a:ln>
        <a:effectLst/>
      </dsp:spPr>
      <dsp:style>
        <a:lnRef idx="2">
          <a:scrgbClr r="0" g="0" b="0"/>
        </a:lnRef>
        <a:fillRef idx="1">
          <a:scrgbClr r="0" g="0" b="0"/>
        </a:fillRef>
        <a:effectRef idx="0">
          <a:scrgbClr r="0" g="0" b="0"/>
        </a:effectRef>
        <a:fontRef idx="minor"/>
      </dsp:style>
    </dsp:sp>
    <dsp:sp modelId="{3D116E8C-9651-C44D-83B7-527BEFEC5D5D}">
      <dsp:nvSpPr>
        <dsp:cNvPr id="0" name=""/>
        <dsp:cNvSpPr/>
      </dsp:nvSpPr>
      <dsp:spPr>
        <a:xfrm>
          <a:off x="107628" y="4211301"/>
          <a:ext cx="4191022" cy="1015209"/>
        </a:xfrm>
        <a:prstGeom prst="roundRect">
          <a:avLst/>
        </a:prstGeom>
        <a:solidFill>
          <a:srgbClr val="4E80B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9389" tIns="0" rIns="119389" bIns="0" numCol="1" spcCol="1270" anchor="ctr" anchorCtr="0">
          <a:noAutofit/>
        </a:bodyPr>
        <a:lstStyle/>
        <a:p>
          <a:pPr marL="0" lvl="0" indent="0" algn="l" defTabSz="800100">
            <a:lnSpc>
              <a:spcPct val="90000"/>
            </a:lnSpc>
            <a:spcBef>
              <a:spcPct val="0"/>
            </a:spcBef>
            <a:spcAft>
              <a:spcPct val="35000"/>
            </a:spcAft>
            <a:buNone/>
          </a:pPr>
          <a:r>
            <a:rPr lang="en-GB" sz="1800" kern="1200" dirty="0">
              <a:solidFill>
                <a:schemeClr val="bg1"/>
              </a:solidFill>
              <a:latin typeface="+mn-lt"/>
              <a:ea typeface="Calibri"/>
              <a:cs typeface="Calibri"/>
              <a:sym typeface="Calibri"/>
            </a:rPr>
            <a:t>Practice the calculation of levels of operational ammunition during operations</a:t>
          </a:r>
          <a:r>
            <a:rPr lang="en-GB" sz="1800" kern="1200" dirty="0">
              <a:solidFill>
                <a:schemeClr val="bg1"/>
              </a:solidFill>
              <a:latin typeface="+mn-lt"/>
            </a:rPr>
            <a:t> </a:t>
          </a:r>
        </a:p>
      </dsp:txBody>
      <dsp:txXfrm>
        <a:off x="157186" y="4260859"/>
        <a:ext cx="4091906" cy="9160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2D7E18-0A9B-4540-A0A5-9BA883A63E3E}">
      <dsp:nvSpPr>
        <dsp:cNvPr id="0" name=""/>
        <dsp:cNvSpPr/>
      </dsp:nvSpPr>
      <dsp:spPr>
        <a:xfrm>
          <a:off x="0" y="686162"/>
          <a:ext cx="4512356" cy="604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A9F6FDE-2432-A44A-8787-F5D23F8067FA}">
      <dsp:nvSpPr>
        <dsp:cNvPr id="0" name=""/>
        <dsp:cNvSpPr/>
      </dsp:nvSpPr>
      <dsp:spPr>
        <a:xfrm>
          <a:off x="107628" y="25193"/>
          <a:ext cx="4191022" cy="1015209"/>
        </a:xfrm>
        <a:prstGeom prst="roundRect">
          <a:avLst/>
        </a:prstGeom>
        <a:solidFill>
          <a:srgbClr val="4E80B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9389" tIns="0" rIns="119389" bIns="0" numCol="1" spcCol="1270" anchor="ctr" anchorCtr="0">
          <a:noAutofit/>
        </a:bodyPr>
        <a:lstStyle/>
        <a:p>
          <a:pPr marL="0" lvl="0" indent="0" algn="l" defTabSz="800100">
            <a:lnSpc>
              <a:spcPct val="90000"/>
            </a:lnSpc>
            <a:spcBef>
              <a:spcPct val="0"/>
            </a:spcBef>
            <a:spcAft>
              <a:spcPct val="35000"/>
            </a:spcAft>
            <a:buNone/>
          </a:pPr>
          <a:r>
            <a:rPr lang="en-GB" sz="1800" kern="1200" dirty="0">
              <a:solidFill>
                <a:schemeClr val="bg1"/>
              </a:solidFill>
              <a:latin typeface="+mn-lt"/>
              <a:ea typeface="Calibri"/>
              <a:cs typeface="Calibri"/>
              <a:sym typeface="Calibri"/>
            </a:rPr>
            <a:t>Recall and discuss the mission specific factors and UN forms used to determine contingent ammunition levels</a:t>
          </a:r>
          <a:endParaRPr lang="en-GB" sz="1800" kern="1200" dirty="0">
            <a:solidFill>
              <a:schemeClr val="bg1"/>
            </a:solidFill>
            <a:latin typeface="+mn-lt"/>
          </a:endParaRPr>
        </a:p>
      </dsp:txBody>
      <dsp:txXfrm>
        <a:off x="157186" y="74751"/>
        <a:ext cx="4091906" cy="916093"/>
      </dsp:txXfrm>
    </dsp:sp>
    <dsp:sp modelId="{ADF05C7B-C2AF-6446-B49A-BFEB43067EC7}">
      <dsp:nvSpPr>
        <dsp:cNvPr id="0" name=""/>
        <dsp:cNvSpPr/>
      </dsp:nvSpPr>
      <dsp:spPr>
        <a:xfrm>
          <a:off x="0" y="2081532"/>
          <a:ext cx="4512356" cy="604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933FF53-AA1D-FC41-A11B-9DE0485A3367}">
      <dsp:nvSpPr>
        <dsp:cNvPr id="0" name=""/>
        <dsp:cNvSpPr/>
      </dsp:nvSpPr>
      <dsp:spPr>
        <a:xfrm>
          <a:off x="107628" y="1420562"/>
          <a:ext cx="4191022" cy="1015209"/>
        </a:xfrm>
        <a:prstGeom prst="roundRect">
          <a:avLst/>
        </a:prstGeom>
        <a:solidFill>
          <a:srgbClr val="4E80B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9389" tIns="0" rIns="119389" bIns="0" numCol="1" spcCol="1270" anchor="ctr" anchorCtr="0">
          <a:noAutofit/>
        </a:bodyPr>
        <a:lstStyle/>
        <a:p>
          <a:pPr marL="0" lvl="0" indent="0" algn="l" defTabSz="800100">
            <a:lnSpc>
              <a:spcPct val="90000"/>
            </a:lnSpc>
            <a:spcBef>
              <a:spcPct val="0"/>
            </a:spcBef>
            <a:spcAft>
              <a:spcPct val="35000"/>
            </a:spcAft>
            <a:buNone/>
          </a:pPr>
          <a:r>
            <a:rPr lang="en-GB" sz="1800" kern="1200" dirty="0">
              <a:solidFill>
                <a:schemeClr val="bg1"/>
              </a:solidFill>
              <a:latin typeface="+mn-lt"/>
              <a:ea typeface="Calibri"/>
              <a:cs typeface="Calibri"/>
              <a:sym typeface="Calibri"/>
            </a:rPr>
            <a:t>Discuss mission specific factors of operational ammunition</a:t>
          </a:r>
        </a:p>
      </dsp:txBody>
      <dsp:txXfrm>
        <a:off x="157186" y="1470120"/>
        <a:ext cx="4091906" cy="916093"/>
      </dsp:txXfrm>
    </dsp:sp>
    <dsp:sp modelId="{19A53399-519F-5249-BA4C-DA0C028BAB62}">
      <dsp:nvSpPr>
        <dsp:cNvPr id="0" name=""/>
        <dsp:cNvSpPr/>
      </dsp:nvSpPr>
      <dsp:spPr>
        <a:xfrm>
          <a:off x="0" y="3476901"/>
          <a:ext cx="4512356" cy="604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7BD831D-C164-5D48-92E1-931B18A8055A}">
      <dsp:nvSpPr>
        <dsp:cNvPr id="0" name=""/>
        <dsp:cNvSpPr/>
      </dsp:nvSpPr>
      <dsp:spPr>
        <a:xfrm>
          <a:off x="107628" y="2815932"/>
          <a:ext cx="4191022" cy="1015209"/>
        </a:xfrm>
        <a:prstGeom prst="roundRect">
          <a:avLst/>
        </a:prstGeom>
        <a:solidFill>
          <a:srgbClr val="4E80B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9389" tIns="0" rIns="119389" bIns="0" numCol="1" spcCol="1270" anchor="ctr" anchorCtr="0">
          <a:noAutofit/>
        </a:bodyPr>
        <a:lstStyle/>
        <a:p>
          <a:pPr marL="0" lvl="0" indent="0" algn="l" defTabSz="800100">
            <a:lnSpc>
              <a:spcPct val="90000"/>
            </a:lnSpc>
            <a:spcBef>
              <a:spcPct val="0"/>
            </a:spcBef>
            <a:spcAft>
              <a:spcPct val="35000"/>
            </a:spcAft>
            <a:buNone/>
          </a:pPr>
          <a:r>
            <a:rPr lang="en-GB" sz="1800" kern="1200" dirty="0">
              <a:solidFill>
                <a:schemeClr val="bg1"/>
              </a:solidFill>
              <a:latin typeface="+mn-lt"/>
              <a:ea typeface="Calibri"/>
              <a:cs typeface="Calibri"/>
              <a:sym typeface="Calibri"/>
            </a:rPr>
            <a:t>Apply the factors and forms to determine the type and level of operational ammunition allocation for a specific mission</a:t>
          </a:r>
        </a:p>
      </dsp:txBody>
      <dsp:txXfrm>
        <a:off x="157186" y="2865490"/>
        <a:ext cx="4091906" cy="916093"/>
      </dsp:txXfrm>
    </dsp:sp>
    <dsp:sp modelId="{A8E59481-311E-0B41-8EB1-ACDB87B0F76D}">
      <dsp:nvSpPr>
        <dsp:cNvPr id="0" name=""/>
        <dsp:cNvSpPr/>
      </dsp:nvSpPr>
      <dsp:spPr>
        <a:xfrm>
          <a:off x="0" y="4872270"/>
          <a:ext cx="4512356" cy="604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D116E8C-9651-C44D-83B7-527BEFEC5D5D}">
      <dsp:nvSpPr>
        <dsp:cNvPr id="0" name=""/>
        <dsp:cNvSpPr/>
      </dsp:nvSpPr>
      <dsp:spPr>
        <a:xfrm>
          <a:off x="107628" y="4211301"/>
          <a:ext cx="4191022" cy="1015209"/>
        </a:xfrm>
        <a:prstGeom prst="roundRect">
          <a:avLst/>
        </a:prstGeom>
        <a:solidFill>
          <a:srgbClr val="4E80B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9389" tIns="0" rIns="119389" bIns="0" numCol="1" spcCol="1270" anchor="ctr" anchorCtr="0">
          <a:noAutofit/>
        </a:bodyPr>
        <a:lstStyle/>
        <a:p>
          <a:pPr marL="0" lvl="0" indent="0" algn="l" defTabSz="800100">
            <a:lnSpc>
              <a:spcPct val="90000"/>
            </a:lnSpc>
            <a:spcBef>
              <a:spcPct val="0"/>
            </a:spcBef>
            <a:spcAft>
              <a:spcPct val="35000"/>
            </a:spcAft>
            <a:buNone/>
          </a:pPr>
          <a:r>
            <a:rPr lang="en-GB" sz="1800" kern="1200" dirty="0">
              <a:solidFill>
                <a:schemeClr val="bg1"/>
              </a:solidFill>
              <a:latin typeface="+mn-lt"/>
              <a:ea typeface="Calibri"/>
              <a:cs typeface="Calibri"/>
              <a:sym typeface="Calibri"/>
            </a:rPr>
            <a:t>Practice the calculation of levels of operational ammunition during operations</a:t>
          </a:r>
          <a:r>
            <a:rPr lang="en-GB" sz="1800" kern="1200" dirty="0">
              <a:solidFill>
                <a:schemeClr val="bg1"/>
              </a:solidFill>
              <a:latin typeface="+mn-lt"/>
            </a:rPr>
            <a:t> </a:t>
          </a:r>
        </a:p>
      </dsp:txBody>
      <dsp:txXfrm>
        <a:off x="157186" y="4260859"/>
        <a:ext cx="4091906" cy="916093"/>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 name="Google Shape;54;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dirty="0">
                <a:solidFill>
                  <a:schemeClr val="dk1"/>
                </a:solidFill>
                <a:latin typeface="Calibri"/>
                <a:ea typeface="Calibri"/>
                <a:cs typeface="Calibri"/>
                <a:sym typeface="Calibri"/>
              </a:rPr>
              <a:t>Key Reference Documents for lesson:</a:t>
            </a:r>
            <a:r>
              <a:rPr lang="en-GB" dirty="0"/>
              <a:t>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sz="1200" dirty="0">
                <a:solidFill>
                  <a:schemeClr val="dk1"/>
                </a:solidFill>
                <a:latin typeface="Calibri"/>
                <a:ea typeface="Calibri"/>
                <a:cs typeface="Calibri"/>
                <a:sym typeface="Calibri"/>
              </a:rPr>
              <a:t>UN Manual on Ammunition Management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UN Weapons and Ammunition Management Policy (WAM)</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International Ammunition Technical Guidelines (IATG)</a:t>
            </a:r>
            <a:r>
              <a:rPr lang="en-GB" dirty="0"/>
              <a:t>  </a:t>
            </a:r>
          </a:p>
          <a:p>
            <a:pPr marL="0" lvl="0" indent="0" algn="l" rtl="0">
              <a:spcBef>
                <a:spcPts val="0"/>
              </a:spcBef>
              <a:spcAft>
                <a:spcPts val="0"/>
              </a:spcAft>
              <a:buNone/>
            </a:pPr>
            <a:endParaRPr lang="en-GB" dirty="0"/>
          </a:p>
          <a:p>
            <a:pPr marL="0" lvl="0" indent="0" algn="l" rtl="0">
              <a:spcBef>
                <a:spcPts val="0"/>
              </a:spcBef>
              <a:spcAft>
                <a:spcPts val="0"/>
              </a:spcAft>
              <a:buNone/>
            </a:pPr>
            <a:r>
              <a:rPr lang="en-GB" b="1" dirty="0"/>
              <a:t>All photographs in this lesson are </a:t>
            </a:r>
            <a:r>
              <a:rPr lang="en-GB" b="1" dirty="0">
                <a:latin typeface="Arial" panose="020B0604020202020204" pitchFamily="34" charset="0"/>
                <a:cs typeface="Arial" panose="020B0604020202020204" pitchFamily="34" charset="0"/>
              </a:rPr>
              <a:t>© United Nations unless otherwise stated. </a:t>
            </a:r>
            <a:endParaRPr b="1" dirty="0"/>
          </a:p>
        </p:txBody>
      </p:sp>
      <p:sp>
        <p:nvSpPr>
          <p:cNvPr id="55" name="Google Shape;55;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 name="Google Shape;132;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a:solidFill>
                  <a:schemeClr val="dk1"/>
                </a:solidFill>
                <a:latin typeface="Calibri"/>
                <a:ea typeface="Calibri"/>
                <a:cs typeface="Calibri"/>
                <a:sym typeface="Calibri"/>
              </a:rPr>
              <a:t>Phase 2. Development (</a:t>
            </a:r>
            <a:r>
              <a:rPr lang="en-GB" sz="1200">
                <a:solidFill>
                  <a:schemeClr val="dk1"/>
                </a:solidFill>
                <a:latin typeface="Calibri"/>
                <a:ea typeface="Calibri"/>
                <a:cs typeface="Calibri"/>
                <a:sym typeface="Calibri"/>
              </a:rPr>
              <a:t>Time allocation - 60 min</a:t>
            </a:r>
            <a:r>
              <a:rPr lang="en-GB" sz="1200" b="1">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Stage 2 (Time allocation 20 mins) – Calculation of Levels of Operational Ammunition</a:t>
            </a:r>
            <a:r>
              <a:rPr lang="en-GB"/>
              <a:t> </a:t>
            </a:r>
            <a:endParaRPr/>
          </a:p>
        </p:txBody>
      </p:sp>
      <p:sp>
        <p:nvSpPr>
          <p:cNvPr id="133" name="Google Shape;133;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 name="Google Shape;138;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dirty="0">
                <a:solidFill>
                  <a:schemeClr val="dk1"/>
                </a:solidFill>
                <a:effectLst/>
                <a:latin typeface="Calibri"/>
                <a:cs typeface="Calibri"/>
                <a:sym typeface="Calibri"/>
              </a:rPr>
              <a:t>Highlight what not to use in calculations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cap="none" dirty="0">
              <a:solidFill>
                <a:schemeClr val="dk1"/>
              </a:solidFill>
              <a:effectLst/>
              <a:latin typeface="Calibri"/>
              <a:ea typeface="Calibri"/>
              <a:cs typeface="Calibri"/>
              <a:sym typeface="Calibri"/>
            </a:endParaRPr>
          </a:p>
          <a:p>
            <a:pPr marL="171450" lvl="0" indent="-95250" algn="l" rtl="0">
              <a:spcBef>
                <a:spcPts val="0"/>
              </a:spcBef>
              <a:spcAft>
                <a:spcPts val="0"/>
              </a:spcAft>
              <a:buClr>
                <a:schemeClr val="dk1"/>
              </a:buClr>
              <a:buSzPts val="1200"/>
              <a:buFont typeface="Arial"/>
              <a:buNone/>
            </a:pPr>
            <a:r>
              <a:rPr lang="en-GB" sz="1200" dirty="0">
                <a:solidFill>
                  <a:schemeClr val="dk1"/>
                </a:solidFill>
                <a:latin typeface="Calibri"/>
                <a:ea typeface="Calibri"/>
                <a:cs typeface="Calibri"/>
                <a:sym typeface="Calibri"/>
              </a:rPr>
              <a:t>Elaborate on this list. Consider asking the participants why these should not be used</a:t>
            </a:r>
          </a:p>
          <a:p>
            <a:pPr marL="171450" lvl="0" indent="-9525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p:txBody>
      </p:sp>
      <p:sp>
        <p:nvSpPr>
          <p:cNvPr id="139" name="Google Shape;139;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b="1" dirty="0"/>
              <a:t>Introduce COE Manual</a:t>
            </a:r>
          </a:p>
          <a:p>
            <a:pPr marL="0" lvl="0" indent="0" algn="l" rtl="0">
              <a:spcBef>
                <a:spcPts val="0"/>
              </a:spcBef>
              <a:spcAft>
                <a:spcPts val="0"/>
              </a:spcAft>
              <a:buNone/>
            </a:pPr>
            <a:endParaRPr b="1" dirty="0"/>
          </a:p>
          <a:p>
            <a:pPr marL="0" lvl="0" indent="0" algn="l" rtl="0">
              <a:spcBef>
                <a:spcPts val="0"/>
              </a:spcBef>
              <a:spcAft>
                <a:spcPts val="0"/>
              </a:spcAft>
              <a:buClr>
                <a:schemeClr val="dk1"/>
              </a:buClr>
              <a:buSzPts val="1200"/>
              <a:buFont typeface="Arial"/>
              <a:buNone/>
            </a:pPr>
            <a:r>
              <a:rPr lang="en-GB" sz="1200" b="0" i="0" u="sng" strike="noStrike" cap="none" dirty="0">
                <a:solidFill>
                  <a:schemeClr val="dk1"/>
                </a:solidFill>
                <a:effectLst/>
                <a:latin typeface="Calibri"/>
                <a:cs typeface="Calibri"/>
                <a:sym typeface="Calibri"/>
              </a:rPr>
              <a:t>participants activity</a:t>
            </a:r>
          </a:p>
          <a:p>
            <a:pPr marL="0" lvl="0" indent="0" algn="l" rtl="0">
              <a:spcBef>
                <a:spcPts val="0"/>
              </a:spcBef>
              <a:spcAft>
                <a:spcPts val="0"/>
              </a:spcAft>
              <a:buNone/>
            </a:pPr>
            <a:r>
              <a:rPr lang="en-GB" b="0" dirty="0"/>
              <a:t>Identify the difference between wet and dry lease and discuss the pro’s and con’s of each for the UN, according to the participants knowledge and experience.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b="0" dirty="0"/>
              <a:t>Handout the latest COE Manual (2020). </a:t>
            </a:r>
          </a:p>
          <a:p>
            <a:pPr marL="0" lvl="0" indent="0" algn="l" rtl="0">
              <a:spcBef>
                <a:spcPts val="0"/>
              </a:spcBef>
              <a:spcAft>
                <a:spcPts val="0"/>
              </a:spcAft>
              <a:buNone/>
            </a:pPr>
            <a:r>
              <a:rPr lang="en-GB" b="0" dirty="0"/>
              <a:t>Bring the class through the contents. Focus on Chapter 8 and the annexes contained therein. </a:t>
            </a:r>
          </a:p>
          <a:p>
            <a:pPr marL="0" lvl="0" indent="0" algn="l" rtl="0">
              <a:spcBef>
                <a:spcPts val="0"/>
              </a:spcBef>
              <a:spcAft>
                <a:spcPts val="0"/>
              </a:spcAft>
              <a:buNone/>
            </a:pPr>
            <a:endParaRPr dirty="0"/>
          </a:p>
        </p:txBody>
      </p:sp>
      <p:sp>
        <p:nvSpPr>
          <p:cNvPr id="146" name="Google Shape;146;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1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3" name="Google Shape;15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a:solidFill>
                  <a:schemeClr val="dk1"/>
                </a:solidFill>
                <a:latin typeface="Calibri"/>
                <a:ea typeface="Calibri"/>
                <a:cs typeface="Calibri"/>
                <a:sym typeface="Calibri"/>
              </a:rPr>
              <a:t>Explain how the levels of operational ammunition are calculated.</a:t>
            </a:r>
            <a:endParaRPr lang="en-GB" sz="1200" b="1" i="0" u="sng" strike="noStrike" cap="none">
              <a:solidFill>
                <a:schemeClr val="dk1"/>
              </a:solidFill>
              <a:effectLst/>
              <a:latin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a:p>
          <a:p>
            <a:pPr marL="0" lvl="0" indent="0" algn="l" rtl="0">
              <a:spcBef>
                <a:spcPts val="0"/>
              </a:spcBef>
              <a:spcAft>
                <a:spcPts val="0"/>
              </a:spcAft>
              <a:buNone/>
            </a:pPr>
            <a:endParaRPr lang="en-GB"/>
          </a:p>
          <a:p>
            <a:pPr marL="0" lvl="0" indent="0" algn="l" rtl="0">
              <a:spcBef>
                <a:spcPts val="0"/>
              </a:spcBef>
              <a:spcAft>
                <a:spcPts val="0"/>
              </a:spcAft>
              <a:buNone/>
            </a:pPr>
            <a:r>
              <a:rPr lang="en-GB"/>
              <a:t>*The hostile action or forced abandonment factor is part of the Mission Factors as defined in the Manual on Policies and Procedures concerning the Reimbursement and Control of Contingent-Owned Equipment of Troop/Police Contributors Participating in Peacekeeping Missions (2017).</a:t>
            </a:r>
            <a:endParaRPr/>
          </a:p>
        </p:txBody>
      </p:sp>
      <p:sp>
        <p:nvSpPr>
          <p:cNvPr id="154" name="Google Shape;15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dirty="0"/>
              <a:t>To explain the concept of Benchmark 3B and 3D which are used in the calculation of ammunition levels. </a:t>
            </a:r>
          </a:p>
          <a:p>
            <a:pPr marL="0" lvl="0" indent="0" algn="l" rtl="0">
              <a:spcBef>
                <a:spcPts val="0"/>
              </a:spcBef>
              <a:spcAft>
                <a:spcPts val="0"/>
              </a:spcAft>
              <a:buNone/>
            </a:pPr>
            <a:endParaRPr lang="en-GB" sz="1200" b="1" i="0" u="sng" strike="noStrike" cap="none" dirty="0">
              <a:solidFill>
                <a:schemeClr val="dk1"/>
              </a:solidFill>
              <a:effectLst/>
              <a:latin typeface="Calibri"/>
              <a:cs typeface="Calibri"/>
              <a:sym typeface="Calibri"/>
            </a:endParaRPr>
          </a:p>
          <a:p>
            <a:pPr marL="0" lvl="0" indent="0" algn="l" rtl="0">
              <a:spcBef>
                <a:spcPts val="0"/>
              </a:spcBef>
              <a:spcAft>
                <a:spcPts val="0"/>
              </a:spcAft>
              <a:buClr>
                <a:schemeClr val="dk1"/>
              </a:buClr>
              <a:buSzPts val="1200"/>
              <a:buFont typeface="Arial"/>
              <a:buNone/>
            </a:pPr>
            <a:r>
              <a:rPr lang="en-GB" sz="1200" b="0" i="0" u="sng" strike="noStrike" cap="none" dirty="0">
                <a:solidFill>
                  <a:schemeClr val="dk1"/>
                </a:solidFill>
                <a:effectLst/>
                <a:latin typeface="Calibri"/>
                <a:cs typeface="Calibri"/>
                <a:sym typeface="Calibri"/>
              </a:rPr>
              <a:t>participants activity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Calibri"/>
                <a:ea typeface="Calibri"/>
                <a:cs typeface="Calibri"/>
                <a:sym typeface="Calibri"/>
              </a:rPr>
              <a:t>Suggest a mission and list the identified factions participating the peace process. Then using the same mission list the possible unidentified factions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0" u="none" dirty="0"/>
              <a:t>For unidentified factions lead the participants to consider </a:t>
            </a:r>
            <a:r>
              <a:rPr lang="en-GB" sz="1200" b="0" i="0" u="none" strike="noStrike" cap="none" dirty="0">
                <a:solidFill>
                  <a:schemeClr val="dk1"/>
                </a:solidFill>
                <a:effectLst/>
                <a:latin typeface="Calibri"/>
                <a:ea typeface="Calibri"/>
                <a:cs typeface="Calibri"/>
                <a:sym typeface="Calibri"/>
              </a:rPr>
              <a:t>criminal gangs, traffickers, foreign terrorist groups, funding sources etc. </a:t>
            </a:r>
          </a:p>
          <a:p>
            <a:pPr marL="0" lvl="0" indent="0" algn="l" rtl="0">
              <a:spcBef>
                <a:spcPts val="0"/>
              </a:spcBef>
              <a:spcAft>
                <a:spcPts val="0"/>
              </a:spcAft>
              <a:buNone/>
            </a:pPr>
            <a:endParaRPr b="0" u="none" dirty="0"/>
          </a:p>
        </p:txBody>
      </p:sp>
      <p:sp>
        <p:nvSpPr>
          <p:cNvPr id="160" name="Google Shape;160;p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Introduce the participants to the relevant Templates (Annex E-K, UN Manual of Ammunition Management).</a:t>
            </a:r>
          </a:p>
          <a:p>
            <a:pPr marL="171450" lvl="0" indent="-171450" algn="l" rtl="0">
              <a:spcBef>
                <a:spcPts val="0"/>
              </a:spcBef>
              <a:spcAft>
                <a:spcPts val="0"/>
              </a:spcAft>
              <a:buClr>
                <a:schemeClr val="dk1"/>
              </a:buClr>
              <a:buSzPts val="1200"/>
              <a:buFont typeface="Arial"/>
              <a:buChar char="•"/>
            </a:pPr>
            <a:endParaRPr lang="en-GB" sz="1200" b="1" i="0" u="sng" strike="noStrike" cap="none" dirty="0">
              <a:solidFill>
                <a:schemeClr val="dk1"/>
              </a:solidFill>
              <a:effectLst/>
              <a:latin typeface="Calibri"/>
              <a:cs typeface="Calibri"/>
              <a:sym typeface="Calibri"/>
            </a:endParaRPr>
          </a:p>
          <a:p>
            <a:pPr marL="0" lvl="0" indent="0" algn="l" rtl="0">
              <a:spcBef>
                <a:spcPts val="0"/>
              </a:spcBef>
              <a:spcAft>
                <a:spcPts val="0"/>
              </a:spcAft>
              <a:buClr>
                <a:schemeClr val="dk1"/>
              </a:buClr>
              <a:buSzPts val="1200"/>
              <a:buFont typeface="Arial"/>
              <a:buNone/>
            </a:pPr>
            <a:r>
              <a:rPr lang="en-GB" sz="1200" b="0" i="0" u="sng" strike="noStrike" cap="none" dirty="0">
                <a:solidFill>
                  <a:schemeClr val="dk1"/>
                </a:solidFill>
                <a:effectLst/>
                <a:latin typeface="Calibri"/>
                <a:cs typeface="Calibri"/>
                <a:sym typeface="Calibri"/>
              </a:rPr>
              <a:t>participants activity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Calibri"/>
                <a:ea typeface="Calibri"/>
                <a:cs typeface="Calibri"/>
                <a:sym typeface="Calibri"/>
              </a:rPr>
              <a:t>Choose one weapon system and discuss the difference between the Low, Medium and High levels of ammunition.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Calibri"/>
                <a:ea typeface="Calibri"/>
                <a:cs typeface="Calibri"/>
                <a:sym typeface="Calibri"/>
              </a:rPr>
              <a:t>How would this affect ammunition storage, particularly temporary storage?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Explain how the levels of operational ammunition are calculated.</a:t>
            </a: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Introduce the participants to the relevant Templates (Annex E-K, UN Manual of Ammunition Management).</a:t>
            </a: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Using an example, calculate the levels of ammunition required for a defined mission and use the templates to demonstrate to the participants how to complete it correctly.</a:t>
            </a: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Ask regular questions of the class to ensure uptake and engagement e.g. If a mission is deemed to require a High Level of Ammunition after being equipped with a Low Level of Ammunition for a period of time (take Mortar 61-82mm) what is the knock on effect for temporary storage? </a:t>
            </a:r>
          </a:p>
          <a:p>
            <a:pPr marL="0" lvl="0" indent="0" algn="l" rtl="0">
              <a:spcBef>
                <a:spcPts val="0"/>
              </a:spcBef>
              <a:spcAft>
                <a:spcPts val="0"/>
              </a:spcAft>
              <a:buNone/>
            </a:pPr>
            <a:endParaRPr dirty="0"/>
          </a:p>
        </p:txBody>
      </p:sp>
      <p:sp>
        <p:nvSpPr>
          <p:cNvPr id="170" name="Google Shape;170;p1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Introduce the participants to the relevant Templates (Annex E-K, UN Manual of Ammunition Management).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US" dirty="0"/>
              <a:t>Give the participants an idea of the variety of weapon systems that may be deployed in a UN mission and the associated complexity of ammuntion management. </a:t>
            </a:r>
            <a:endParaRPr dirty="0"/>
          </a:p>
        </p:txBody>
      </p:sp>
      <p:sp>
        <p:nvSpPr>
          <p:cNvPr id="176" name="Google Shape;176;p1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Introduce the participants to the relevant Templates (Annex E-K, UN Manual of Ammunition Management).</a:t>
            </a: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US" dirty="0"/>
              <a:t>Focus on the different weapon systems associated with armor. participants may not be familiar with the variety of weapon systems. If there is a doubt ask if other participants have experience of the ammunition or weapon system. Using the internet to find pictures of the system will be useful for </a:t>
            </a:r>
            <a:r>
              <a:rPr lang="en-US" dirty="0" err="1"/>
              <a:t>visualisation</a:t>
            </a:r>
            <a:r>
              <a:rPr lang="en-US" dirty="0"/>
              <a:t>. </a:t>
            </a:r>
            <a:endParaRPr dirty="0"/>
          </a:p>
        </p:txBody>
      </p:sp>
      <p:sp>
        <p:nvSpPr>
          <p:cNvPr id="182" name="Google Shape;182;p1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Introduce the participants to the relevant Templates (Annex E-K, UN Manual of Ammunition Management).</a:t>
            </a:r>
          </a:p>
          <a:p>
            <a:pPr marL="171450" lvl="0" indent="-171450" algn="l" rtl="0">
              <a:spcBef>
                <a:spcPts val="0"/>
              </a:spcBef>
              <a:spcAft>
                <a:spcPts val="0"/>
              </a:spcAft>
              <a:buClr>
                <a:schemeClr val="dk1"/>
              </a:buClr>
              <a:buSzPts val="1200"/>
              <a:buFont typeface="Arial"/>
              <a:buChar char="•"/>
            </a:pPr>
            <a:endParaRPr lang="en-GB" sz="1200" b="1" i="0" u="sng" strike="noStrike" cap="none" dirty="0">
              <a:solidFill>
                <a:schemeClr val="dk1"/>
              </a:solidFill>
              <a:effectLst/>
              <a:latin typeface="Calibri"/>
              <a:cs typeface="Calibri"/>
              <a:sym typeface="Calibri"/>
            </a:endParaRPr>
          </a:p>
          <a:p>
            <a:pPr marL="0" lvl="0" indent="0" algn="l" rtl="0">
              <a:spcBef>
                <a:spcPts val="0"/>
              </a:spcBef>
              <a:spcAft>
                <a:spcPts val="0"/>
              </a:spcAft>
              <a:buClr>
                <a:schemeClr val="dk1"/>
              </a:buClr>
              <a:buSzPts val="1200"/>
              <a:buFont typeface="Arial"/>
              <a:buNone/>
            </a:pPr>
            <a:r>
              <a:rPr lang="en-GB" sz="1200" b="0" i="0" u="sng" strike="noStrike" cap="none" dirty="0">
                <a:solidFill>
                  <a:schemeClr val="dk1"/>
                </a:solidFill>
                <a:effectLst/>
                <a:latin typeface="Calibri"/>
                <a:cs typeface="Calibri"/>
                <a:sym typeface="Calibri"/>
              </a:rPr>
              <a:t>participants activity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Calibri"/>
                <a:ea typeface="Calibri"/>
                <a:cs typeface="Calibri"/>
                <a:sym typeface="Calibri"/>
              </a:rPr>
              <a:t>Ask the participants the difference between artillery guns and rockets. What parts of the world use rockets over artillery (Palestine and Lebanon are examples of locations where the UN are based). In what situation might the UN deploy smoke rounds?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Focus on the different weapon systems associated with artillery. participants may not be familiar with the variety of ammunition. If there is a doubt ask if other participants have experience of the ammunition or weapon system. Using the internet to find pictures of the system will be useful for </a:t>
            </a:r>
            <a:r>
              <a:rPr lang="en-US" dirty="0" err="1"/>
              <a:t>visualisation</a:t>
            </a:r>
            <a:r>
              <a:rPr lang="en-US" dirty="0"/>
              <a:t>. </a:t>
            </a:r>
          </a:p>
          <a:p>
            <a:pPr marL="0" lvl="0" indent="0" algn="l" rtl="0">
              <a:spcBef>
                <a:spcPts val="0"/>
              </a:spcBef>
              <a:spcAft>
                <a:spcPts val="0"/>
              </a:spcAft>
              <a:buNone/>
            </a:pPr>
            <a:endParaRPr dirty="0"/>
          </a:p>
        </p:txBody>
      </p:sp>
      <p:sp>
        <p:nvSpPr>
          <p:cNvPr id="188" name="Google Shape;188;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Introduce the participants to the relevant Templates (Annex E-K, UN Manual of Ammunition Management).</a:t>
            </a:r>
          </a:p>
          <a:p>
            <a:pPr marL="171450" lvl="0" indent="-171450" algn="l" rtl="0">
              <a:spcBef>
                <a:spcPts val="0"/>
              </a:spcBef>
              <a:spcAft>
                <a:spcPts val="0"/>
              </a:spcAft>
              <a:buClr>
                <a:schemeClr val="dk1"/>
              </a:buClr>
              <a:buSzPts val="1200"/>
              <a:buFont typeface="Arial"/>
              <a:buChar char="•"/>
            </a:pPr>
            <a:endParaRPr lang="en-GB" sz="1200" b="1" i="0" u="sng" strike="noStrike" cap="none" dirty="0">
              <a:solidFill>
                <a:schemeClr val="dk1"/>
              </a:solidFill>
              <a:effectLst/>
              <a:latin typeface="Calibri"/>
              <a:cs typeface="Calibri"/>
              <a:sym typeface="Calibri"/>
            </a:endParaRPr>
          </a:p>
          <a:p>
            <a:pPr marL="0" lvl="0" indent="0" algn="l" rtl="0">
              <a:spcBef>
                <a:spcPts val="0"/>
              </a:spcBef>
              <a:spcAft>
                <a:spcPts val="0"/>
              </a:spcAft>
              <a:buClr>
                <a:schemeClr val="dk1"/>
              </a:buClr>
              <a:buSzPts val="1200"/>
              <a:buFont typeface="Arial"/>
              <a:buNone/>
            </a:pPr>
            <a:r>
              <a:rPr lang="en-GB" sz="1200" b="0" i="0" u="sng" strike="noStrike" cap="none" dirty="0">
                <a:solidFill>
                  <a:schemeClr val="dk1"/>
                </a:solidFill>
                <a:effectLst/>
                <a:latin typeface="Calibri"/>
                <a:cs typeface="Calibri"/>
                <a:sym typeface="Calibri"/>
              </a:rPr>
              <a:t>participants activity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Calibri"/>
                <a:ea typeface="Calibri"/>
                <a:cs typeface="Calibri"/>
                <a:sym typeface="Calibri"/>
              </a:rPr>
              <a:t>Why is the ammunition linked to the pilot and not the aircraft? It is because an aircraft will have a number of pilots assigned to it in order to maximise its availability.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Focus on the different weapon systems associated with aircraft.  participants may not be familiar with the variety of weapon systems. If there is a doubt ask if other participants have experience of the ammunition or weapon system. Using the internet to find pictures of the system will be useful for </a:t>
            </a:r>
            <a:r>
              <a:rPr lang="en-US" dirty="0" err="1"/>
              <a:t>visualisation</a:t>
            </a:r>
            <a:r>
              <a:rPr lang="en-US" dirty="0"/>
              <a:t>.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What are the storage considerations with Chaff (strands of aluminum, </a:t>
            </a:r>
            <a:r>
              <a:rPr lang="en-US" dirty="0" err="1"/>
              <a:t>fibreglass</a:t>
            </a:r>
            <a:r>
              <a:rPr lang="en-US" dirty="0"/>
              <a:t> and plastic) and Flares? Chaff, while itself not hazardous, may contain a small pyrotechnic to discharge it from the aircraft and for dispersal. </a:t>
            </a:r>
          </a:p>
          <a:p>
            <a:pPr marL="0" lvl="0" indent="0" algn="l" rtl="0">
              <a:spcBef>
                <a:spcPts val="0"/>
              </a:spcBef>
              <a:spcAft>
                <a:spcPts val="0"/>
              </a:spcAft>
              <a:buNone/>
            </a:pPr>
            <a:endParaRPr dirty="0"/>
          </a:p>
        </p:txBody>
      </p:sp>
      <p:sp>
        <p:nvSpPr>
          <p:cNvPr id="196" name="Google Shape;196;p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 name="Google Shape;6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Phase 1. Introduction - Introduce the objectives of the lesson.</a:t>
            </a:r>
            <a:endParaRPr lang="en-GB"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GB" dirty="0">
                <a:latin typeface="Arial"/>
                <a:ea typeface="Arial"/>
                <a:cs typeface="Arial"/>
                <a:sym typeface="Arial"/>
              </a:rPr>
              <a:t>(Enabling Objective: </a:t>
            </a:r>
            <a:r>
              <a:rPr lang="en-GB" sz="1200" dirty="0">
                <a:solidFill>
                  <a:schemeClr val="dk1"/>
                </a:solidFill>
                <a:latin typeface="Calibri"/>
                <a:ea typeface="Calibri"/>
                <a:cs typeface="Calibri"/>
                <a:sym typeface="Calibri"/>
              </a:rPr>
              <a:t>2.2.1 Apply the UN forms and mission specific factors to determine T/PCC contingent ammunition requirements.)</a:t>
            </a:r>
            <a:endParaRPr dirty="0"/>
          </a:p>
          <a:p>
            <a:pPr marL="0" marR="0" lvl="0" indent="0" algn="l" rtl="0">
              <a:lnSpc>
                <a:spcPct val="100000"/>
              </a:lnSpc>
              <a:spcBef>
                <a:spcPts val="0"/>
              </a:spcBef>
              <a:spcAft>
                <a:spcPts val="0"/>
              </a:spcAft>
              <a:buClr>
                <a:schemeClr val="dk1"/>
              </a:buClr>
              <a:buSzPts val="1200"/>
              <a:buFont typeface="Calibri"/>
              <a:buNone/>
            </a:pPr>
            <a:endParaRPr lang="en-GB"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dirty="0">
              <a:latin typeface="Arial"/>
              <a:ea typeface="Arial"/>
              <a:cs typeface="Arial"/>
              <a:sym typeface="Arial"/>
            </a:endParaRPr>
          </a:p>
          <a:p>
            <a:pPr marL="0" marR="0" lvl="0" indent="0" algn="l" rtl="0">
              <a:lnSpc>
                <a:spcPct val="90000"/>
              </a:lnSpc>
              <a:spcBef>
                <a:spcPts val="0"/>
              </a:spcBef>
              <a:spcAft>
                <a:spcPts val="0"/>
              </a:spcAft>
              <a:buClr>
                <a:srgbClr val="000000"/>
              </a:buClr>
              <a:buSzPts val="2000"/>
              <a:buFont typeface="Arial"/>
              <a:buNone/>
            </a:pPr>
            <a:r>
              <a:rPr lang="en-GB" sz="1200" b="0" i="0" u="none" strike="noStrike" cap="none" dirty="0">
                <a:solidFill>
                  <a:schemeClr val="dk1"/>
                </a:solidFill>
                <a:latin typeface="Calibri"/>
                <a:ea typeface="Calibri"/>
                <a:cs typeface="Calibri"/>
                <a:sym typeface="Calibri"/>
              </a:rPr>
              <a:t>By the end of this training session the participants will a</a:t>
            </a:r>
            <a:r>
              <a:rPr lang="en-GB" sz="1200" dirty="0">
                <a:solidFill>
                  <a:schemeClr val="dk1"/>
                </a:solidFill>
                <a:latin typeface="Calibri"/>
                <a:ea typeface="Calibri"/>
                <a:cs typeface="Calibri"/>
                <a:sym typeface="Calibri"/>
              </a:rPr>
              <a:t>pply the UN forms and mission specific factors to determine T/PCC contingent ammunition requirements.</a:t>
            </a:r>
            <a:r>
              <a:rPr lang="en-GB" dirty="0"/>
              <a:t> </a:t>
            </a:r>
            <a:endParaRPr dirty="0"/>
          </a:p>
        </p:txBody>
      </p:sp>
      <p:sp>
        <p:nvSpPr>
          <p:cNvPr id="62" name="Google Shape;6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Introduce the participants to the relevant Templates (Annex E-K, UN Manual of Ammunition Management).</a:t>
            </a:r>
          </a:p>
          <a:p>
            <a:pPr marL="171450" lvl="0" indent="-171450" algn="l" rtl="0">
              <a:spcBef>
                <a:spcPts val="0"/>
              </a:spcBef>
              <a:spcAft>
                <a:spcPts val="0"/>
              </a:spcAft>
              <a:buClr>
                <a:schemeClr val="dk1"/>
              </a:buClr>
              <a:buSzPts val="1200"/>
              <a:buFont typeface="Arial"/>
              <a:buChar char="•"/>
            </a:pPr>
            <a:endParaRPr lang="en-GB" sz="1200" b="1" i="0" u="sng" strike="noStrike" cap="none" dirty="0">
              <a:solidFill>
                <a:schemeClr val="dk1"/>
              </a:solidFill>
              <a:effectLst/>
              <a:latin typeface="Calibri"/>
              <a:cs typeface="Calibri"/>
              <a:sym typeface="Calibri"/>
            </a:endParaRPr>
          </a:p>
          <a:p>
            <a:pPr marL="0" lvl="0" indent="0" algn="l" rtl="0">
              <a:spcBef>
                <a:spcPts val="0"/>
              </a:spcBef>
              <a:spcAft>
                <a:spcPts val="0"/>
              </a:spcAft>
              <a:buClr>
                <a:schemeClr val="dk1"/>
              </a:buClr>
              <a:buSzPts val="1200"/>
              <a:buFont typeface="Arial"/>
              <a:buNone/>
            </a:pPr>
            <a:r>
              <a:rPr lang="en-GB" sz="1200" b="0" i="0" u="sng" strike="noStrike" cap="none" dirty="0">
                <a:solidFill>
                  <a:schemeClr val="dk1"/>
                </a:solidFill>
                <a:effectLst/>
                <a:latin typeface="Calibri"/>
                <a:cs typeface="Calibri"/>
                <a:sym typeface="Calibri"/>
              </a:rPr>
              <a:t>participants activity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Calibri"/>
                <a:ea typeface="Calibri"/>
                <a:cs typeface="Calibri"/>
                <a:sym typeface="Calibri"/>
              </a:rPr>
              <a:t>Discuss why EOD equipment can require complex temporary storage conditions.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Focus on the different ammunition associated with EOD. If there is a doubt ask if other participants have experience of the ammunition. </a:t>
            </a:r>
            <a:endParaRPr dirty="0"/>
          </a:p>
        </p:txBody>
      </p:sp>
      <p:sp>
        <p:nvSpPr>
          <p:cNvPr id="204" name="Google Shape;204;p2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Introduce the participants to the relevant Templates (Annex E-K, UN Manual of Ammunition Management).</a:t>
            </a:r>
          </a:p>
          <a:p>
            <a:pPr marL="171450" lvl="0" indent="-171450" algn="l" rtl="0">
              <a:spcBef>
                <a:spcPts val="0"/>
              </a:spcBef>
              <a:spcAft>
                <a:spcPts val="0"/>
              </a:spcAft>
              <a:buClr>
                <a:schemeClr val="dk1"/>
              </a:buClr>
              <a:buSzPts val="1200"/>
              <a:buFont typeface="Arial"/>
              <a:buChar char="•"/>
            </a:pPr>
            <a:endParaRPr lang="en-GB" sz="1200" b="1" i="0" u="sng" strike="noStrike" cap="none" dirty="0">
              <a:solidFill>
                <a:schemeClr val="dk1"/>
              </a:solidFill>
              <a:effectLst/>
              <a:latin typeface="Calibri"/>
              <a:cs typeface="Calibri"/>
              <a:sym typeface="Calibri"/>
            </a:endParaRPr>
          </a:p>
          <a:p>
            <a:pPr marL="0" lvl="0" indent="0" algn="l" rtl="0">
              <a:spcBef>
                <a:spcPts val="0"/>
              </a:spcBef>
              <a:spcAft>
                <a:spcPts val="0"/>
              </a:spcAft>
              <a:buClr>
                <a:schemeClr val="dk1"/>
              </a:buClr>
              <a:buSzPts val="1200"/>
              <a:buFont typeface="Arial"/>
              <a:buNone/>
            </a:pPr>
            <a:r>
              <a:rPr lang="en-GB" sz="1200" b="0" i="0" u="sng" strike="noStrike" cap="none" dirty="0">
                <a:solidFill>
                  <a:schemeClr val="dk1"/>
                </a:solidFill>
                <a:effectLst/>
                <a:latin typeface="Calibri"/>
                <a:cs typeface="Calibri"/>
                <a:sym typeface="Calibri"/>
              </a:rPr>
              <a:t>participants activity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Calibri"/>
                <a:ea typeface="Calibri"/>
                <a:cs typeface="Calibri"/>
                <a:sym typeface="Calibri"/>
              </a:rPr>
              <a:t>Discuss why EOD equipment can require complex temporary storage conditions.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Focus on the different ammunition associated with EOD. If there is a doubt ask if other participants have experience of the ammunition. </a:t>
            </a:r>
          </a:p>
          <a:p>
            <a:pPr marL="0" lvl="0" indent="0" algn="l" rtl="0">
              <a:spcBef>
                <a:spcPts val="0"/>
              </a:spcBef>
              <a:spcAft>
                <a:spcPts val="0"/>
              </a:spcAft>
              <a:buNone/>
            </a:pPr>
            <a:endParaRPr dirty="0"/>
          </a:p>
        </p:txBody>
      </p:sp>
      <p:sp>
        <p:nvSpPr>
          <p:cNvPr id="210" name="Google Shape;210;p2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Introduce the participants to the relevant Templates (Annex E-K, UN Manual of Ammunition Management).</a:t>
            </a:r>
          </a:p>
          <a:p>
            <a:pPr marL="171450" lvl="0" indent="-171450" algn="l" rtl="0">
              <a:spcBef>
                <a:spcPts val="0"/>
              </a:spcBef>
              <a:spcAft>
                <a:spcPts val="0"/>
              </a:spcAft>
              <a:buClr>
                <a:schemeClr val="dk1"/>
              </a:buClr>
              <a:buSzPts val="1200"/>
              <a:buFont typeface="Arial"/>
              <a:buChar char="•"/>
            </a:pPr>
            <a:endParaRPr lang="en-GB" sz="1200" b="1" i="0" u="sng" strike="noStrike" cap="none" dirty="0">
              <a:solidFill>
                <a:schemeClr val="dk1"/>
              </a:solidFill>
              <a:effectLst/>
              <a:latin typeface="Calibri"/>
              <a:cs typeface="Calibri"/>
              <a:sym typeface="Calibri"/>
            </a:endParaRPr>
          </a:p>
          <a:p>
            <a:pPr marL="0" lvl="0" indent="0" algn="l" rtl="0">
              <a:spcBef>
                <a:spcPts val="0"/>
              </a:spcBef>
              <a:spcAft>
                <a:spcPts val="0"/>
              </a:spcAft>
              <a:buClr>
                <a:schemeClr val="dk1"/>
              </a:buClr>
              <a:buSzPts val="1200"/>
              <a:buFont typeface="Arial"/>
              <a:buNone/>
            </a:pPr>
            <a:r>
              <a:rPr lang="en-GB" sz="1200" b="0" i="0" u="sng" strike="noStrike" cap="none" dirty="0">
                <a:solidFill>
                  <a:schemeClr val="dk1"/>
                </a:solidFill>
                <a:effectLst/>
                <a:latin typeface="Calibri"/>
                <a:cs typeface="Calibri"/>
                <a:sym typeface="Calibri"/>
              </a:rPr>
              <a:t>participants activity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Calibri"/>
                <a:ea typeface="Calibri"/>
                <a:cs typeface="Calibri"/>
                <a:sym typeface="Calibri"/>
              </a:rPr>
              <a:t>Where Formed Police Units (FPU’s) are based separate to the military, are there any special temporary storage considerations?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FPU ammunition is to be treated the same as any military unit. </a:t>
            </a:r>
          </a:p>
          <a:p>
            <a:pPr marL="0" lvl="0" indent="0" algn="l" rtl="0">
              <a:spcBef>
                <a:spcPts val="0"/>
              </a:spcBef>
              <a:spcAft>
                <a:spcPts val="0"/>
              </a:spcAft>
              <a:buNone/>
            </a:pPr>
            <a:endParaRPr dirty="0"/>
          </a:p>
        </p:txBody>
      </p:sp>
      <p:sp>
        <p:nvSpPr>
          <p:cNvPr id="216" name="Google Shape;216;p2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Introduce the participants to the relevant Templates (Annex E-K, UN Manual of Ammunition Management).</a:t>
            </a:r>
          </a:p>
          <a:p>
            <a:pPr marL="171450" lvl="0" indent="-171450" algn="l" rtl="0">
              <a:spcBef>
                <a:spcPts val="0"/>
              </a:spcBef>
              <a:spcAft>
                <a:spcPts val="0"/>
              </a:spcAft>
              <a:buClr>
                <a:schemeClr val="dk1"/>
              </a:buClr>
              <a:buSzPts val="1200"/>
              <a:buFont typeface="Arial"/>
              <a:buChar char="•"/>
            </a:pPr>
            <a:endParaRPr lang="en-GB" sz="1200" b="1" i="0" u="sng" strike="noStrike" cap="none" dirty="0">
              <a:solidFill>
                <a:schemeClr val="dk1"/>
              </a:solidFill>
              <a:effectLst/>
              <a:latin typeface="Calibri"/>
              <a:cs typeface="Calibri"/>
              <a:sym typeface="Calibri"/>
            </a:endParaRPr>
          </a:p>
          <a:p>
            <a:pPr marL="0" lvl="0" indent="0" algn="l" rtl="0">
              <a:spcBef>
                <a:spcPts val="0"/>
              </a:spcBef>
              <a:spcAft>
                <a:spcPts val="0"/>
              </a:spcAft>
              <a:buClr>
                <a:schemeClr val="dk1"/>
              </a:buClr>
              <a:buSzPts val="1200"/>
              <a:buFont typeface="Arial"/>
              <a:buNone/>
            </a:pPr>
            <a:r>
              <a:rPr lang="en-GB" sz="1200" b="0" i="0" u="sng" strike="noStrike" cap="none" dirty="0">
                <a:solidFill>
                  <a:schemeClr val="dk1"/>
                </a:solidFill>
                <a:effectLst/>
                <a:latin typeface="Calibri"/>
                <a:cs typeface="Calibri"/>
                <a:sym typeface="Calibri"/>
              </a:rPr>
              <a:t>participants activity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Calibri"/>
                <a:ea typeface="Calibri"/>
                <a:cs typeface="Calibri"/>
                <a:sym typeface="Calibri"/>
              </a:rPr>
              <a:t>Where Formed Police Units (FPU’s) are based separate to the military, are there any special temporary storage considerations?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FPU ammunition is to be treated the same as any military unit. </a:t>
            </a:r>
          </a:p>
          <a:p>
            <a:pPr marL="0" lvl="0" indent="0" algn="l" rtl="0">
              <a:spcBef>
                <a:spcPts val="0"/>
              </a:spcBef>
              <a:spcAft>
                <a:spcPts val="0"/>
              </a:spcAft>
              <a:buNone/>
            </a:pPr>
            <a:endParaRPr dirty="0"/>
          </a:p>
        </p:txBody>
      </p:sp>
      <p:sp>
        <p:nvSpPr>
          <p:cNvPr id="222" name="Google Shape;222;p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Introduce the participants to the relevant Templates (Annex E-K, UN Manual of Ammunition Management).</a:t>
            </a:r>
          </a:p>
          <a:p>
            <a:pPr marL="171450" lvl="0" indent="-171450" algn="l" rtl="0">
              <a:spcBef>
                <a:spcPts val="0"/>
              </a:spcBef>
              <a:spcAft>
                <a:spcPts val="0"/>
              </a:spcAft>
              <a:buClr>
                <a:schemeClr val="dk1"/>
              </a:buClr>
              <a:buSzPts val="1200"/>
              <a:buFont typeface="Arial"/>
              <a:buChar char="•"/>
            </a:pPr>
            <a:endParaRPr lang="en-GB" sz="1200" b="1" i="0" u="sng" strike="noStrike" cap="none" dirty="0">
              <a:solidFill>
                <a:schemeClr val="dk1"/>
              </a:solidFill>
              <a:effectLst/>
              <a:latin typeface="Calibri"/>
              <a:cs typeface="Calibri"/>
              <a:sym typeface="Calibri"/>
            </a:endParaRPr>
          </a:p>
          <a:p>
            <a:pPr marL="0" lvl="0" indent="0" algn="l" rtl="0">
              <a:spcBef>
                <a:spcPts val="0"/>
              </a:spcBef>
              <a:spcAft>
                <a:spcPts val="0"/>
              </a:spcAft>
              <a:buClr>
                <a:schemeClr val="dk1"/>
              </a:buClr>
              <a:buSzPts val="1200"/>
              <a:buFont typeface="Arial"/>
              <a:buNone/>
            </a:pPr>
            <a:r>
              <a:rPr lang="en-GB" sz="1200" b="0" i="0" u="sng" strike="noStrike" cap="none" dirty="0">
                <a:solidFill>
                  <a:schemeClr val="dk1"/>
                </a:solidFill>
                <a:effectLst/>
                <a:latin typeface="Calibri"/>
                <a:cs typeface="Calibri"/>
                <a:sym typeface="Calibri"/>
              </a:rPr>
              <a:t>participants activity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Calibri"/>
                <a:ea typeface="Calibri"/>
                <a:cs typeface="Calibri"/>
                <a:sym typeface="Calibri"/>
              </a:rPr>
              <a:t>Where UNPOLs are based separate to the military or FPUs, are there any special temporary storage considerations?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UNPOL ammunition is to be treated the same as any military or FPU. </a:t>
            </a:r>
          </a:p>
          <a:p>
            <a:pPr marL="0" lvl="0" indent="0" algn="l" rtl="0">
              <a:spcBef>
                <a:spcPts val="0"/>
              </a:spcBef>
              <a:spcAft>
                <a:spcPts val="0"/>
              </a:spcAft>
              <a:buNone/>
            </a:pPr>
            <a:endParaRPr dirty="0"/>
          </a:p>
        </p:txBody>
      </p:sp>
      <p:sp>
        <p:nvSpPr>
          <p:cNvPr id="228" name="Google Shape;228;p2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chemeClr val="dk1"/>
                </a:solidFill>
                <a:latin typeface="Calibri"/>
                <a:ea typeface="Calibri"/>
                <a:cs typeface="Calibri"/>
                <a:sym typeface="Calibri"/>
              </a:rPr>
              <a:t>Introduce the participants to the relevant Templates (Annex E-K, UN Manual of Ammunition Management).</a:t>
            </a:r>
          </a:p>
          <a:p>
            <a:pPr marL="171450" lvl="0" indent="-171450" algn="l" rtl="0">
              <a:spcBef>
                <a:spcPts val="0"/>
              </a:spcBef>
              <a:spcAft>
                <a:spcPts val="0"/>
              </a:spcAft>
              <a:buClr>
                <a:schemeClr val="dk1"/>
              </a:buClr>
              <a:buSzPts val="1200"/>
              <a:buFont typeface="Arial"/>
              <a:buChar char="•"/>
            </a:pPr>
            <a:endParaRPr lang="en-GB" sz="1200" b="1" i="0" u="sng" strike="noStrike" cap="none" dirty="0">
              <a:solidFill>
                <a:schemeClr val="dk1"/>
              </a:solidFill>
              <a:effectLst/>
              <a:latin typeface="Calibri"/>
              <a:cs typeface="Calibri"/>
              <a:sym typeface="Calibri"/>
            </a:endParaRPr>
          </a:p>
          <a:p>
            <a:pPr marL="0" lvl="0" indent="0" algn="l" rtl="0">
              <a:spcBef>
                <a:spcPts val="0"/>
              </a:spcBef>
              <a:spcAft>
                <a:spcPts val="0"/>
              </a:spcAft>
              <a:buClr>
                <a:schemeClr val="dk1"/>
              </a:buClr>
              <a:buSzPts val="1200"/>
              <a:buFont typeface="Arial"/>
              <a:buNone/>
            </a:pPr>
            <a:r>
              <a:rPr lang="en-GB" sz="1200" b="0" i="0" u="sng" strike="noStrike" cap="none" dirty="0">
                <a:solidFill>
                  <a:schemeClr val="dk1"/>
                </a:solidFill>
                <a:effectLst/>
                <a:latin typeface="Calibri"/>
                <a:cs typeface="Calibri"/>
                <a:sym typeface="Calibri"/>
              </a:rPr>
              <a:t>participants activity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Calibri"/>
                <a:ea typeface="Calibri"/>
                <a:cs typeface="Calibri"/>
                <a:sym typeface="Calibri"/>
              </a:rPr>
              <a:t>Why is the ammunition linked to training only?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Focus on the fact that this ammunition is only deployed where the mission has access to a suitable military aviation firing range. </a:t>
            </a:r>
            <a:endParaRPr dirty="0"/>
          </a:p>
        </p:txBody>
      </p:sp>
      <p:sp>
        <p:nvSpPr>
          <p:cNvPr id="234" name="Google Shape;234;p2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dirty="0">
                <a:solidFill>
                  <a:schemeClr val="dk1"/>
                </a:solidFill>
                <a:effectLst/>
                <a:latin typeface="Calibri"/>
                <a:ea typeface="Calibri"/>
                <a:cs typeface="Calibri"/>
                <a:sym typeface="Calibri"/>
              </a:rPr>
              <a:t>Using an example, calculate the levels of ammunition required for a defined mission and use the templates to demonstrate to the participants how to complete it correctly. </a:t>
            </a:r>
          </a:p>
          <a:p>
            <a:pPr marL="0" lvl="0" indent="0" algn="l" rtl="0">
              <a:spcBef>
                <a:spcPts val="0"/>
              </a:spcBef>
              <a:spcAft>
                <a:spcPts val="0"/>
              </a:spcAft>
              <a:buNone/>
            </a:pPr>
            <a:endParaRPr lang="en-GB" b="1" dirty="0"/>
          </a:p>
          <a:p>
            <a:pPr marL="0" lvl="0" indent="0" algn="l" rtl="0">
              <a:spcBef>
                <a:spcPts val="0"/>
              </a:spcBef>
              <a:spcAft>
                <a:spcPts val="0"/>
              </a:spcAft>
              <a:buClr>
                <a:schemeClr val="dk1"/>
              </a:buClr>
              <a:buSzPts val="1200"/>
              <a:buFont typeface="Arial"/>
              <a:buNone/>
            </a:pPr>
            <a:r>
              <a:rPr lang="en-GB" sz="1200" b="0" i="0" u="sng" strike="noStrike" cap="none" dirty="0">
                <a:solidFill>
                  <a:schemeClr val="dk1"/>
                </a:solidFill>
                <a:effectLst/>
                <a:latin typeface="Calibri"/>
                <a:cs typeface="Calibri"/>
                <a:sym typeface="Calibri"/>
              </a:rPr>
              <a:t>participants activity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Calibri"/>
                <a:ea typeface="Calibri"/>
                <a:cs typeface="Calibri"/>
                <a:sym typeface="Calibri"/>
              </a:rPr>
              <a:t>Ask regular questions of the class to ensure uptake and engagement. Ask the participants to check these figures against the annexes just discussed. Tip: There are mistakes in the table. </a:t>
            </a: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cap="none" dirty="0">
              <a:solidFill>
                <a:schemeClr val="dk1"/>
              </a:solidFill>
              <a:effectLst/>
              <a:latin typeface="Calibri"/>
              <a:ea typeface="Calibri"/>
              <a:cs typeface="Calibri"/>
              <a:sym typeface="Calibri"/>
            </a:endParaRPr>
          </a:p>
          <a:p>
            <a:pPr rtl="0" fontAlgn="base"/>
            <a:endParaRPr lang="en-GB" sz="1200" b="0" i="0" u="none" strike="noStrike" cap="none" dirty="0">
              <a:solidFill>
                <a:schemeClr val="dk1"/>
              </a:solidFill>
              <a:effectLst/>
              <a:latin typeface="Calibri"/>
              <a:ea typeface="Calibri"/>
              <a:cs typeface="Calibri"/>
              <a:sym typeface="Calibri"/>
            </a:endParaRPr>
          </a:p>
          <a:p>
            <a:r>
              <a:rPr lang="en-US" dirty="0"/>
              <a:t>Correct table is on next page </a:t>
            </a:r>
          </a:p>
          <a:p>
            <a:endParaRPr lang="en-US" dirty="0"/>
          </a:p>
          <a:p>
            <a:endParaRPr lang="en-AF"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26</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696169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27</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093078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2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dirty="0">
                <a:solidFill>
                  <a:schemeClr val="dk1"/>
                </a:solidFill>
                <a:latin typeface="Calibri"/>
                <a:ea typeface="Calibri"/>
                <a:cs typeface="Calibri"/>
                <a:sym typeface="Calibri"/>
              </a:rPr>
              <a:t>Phase 2. Development (</a:t>
            </a:r>
            <a:r>
              <a:rPr lang="en-GB" sz="1200" dirty="0">
                <a:solidFill>
                  <a:schemeClr val="dk1"/>
                </a:solidFill>
                <a:latin typeface="Calibri"/>
                <a:ea typeface="Calibri"/>
                <a:cs typeface="Calibri"/>
                <a:sym typeface="Calibri"/>
              </a:rPr>
              <a:t>Time allocation - 60 min</a:t>
            </a:r>
            <a:r>
              <a:rPr lang="en-GB" sz="1200" b="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Stage 3 (Time allocation 20 mins) – participants Exercise</a:t>
            </a:r>
            <a:endParaRPr dirty="0"/>
          </a:p>
        </p:txBody>
      </p:sp>
      <p:sp>
        <p:nvSpPr>
          <p:cNvPr id="241" name="Google Shape;241;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6" name="Google Shape;266;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chemeClr val="dk1"/>
                </a:solidFill>
                <a:latin typeface="Calibri"/>
                <a:ea typeface="Calibri"/>
                <a:cs typeface="Calibri"/>
                <a:sym typeface="Calibri"/>
              </a:rPr>
              <a:t>participants use templates to perform calculation</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b="1" dirty="0"/>
          </a:p>
          <a:p>
            <a:pPr marL="0" lvl="0" indent="0" algn="l" rtl="0">
              <a:spcBef>
                <a:spcPts val="0"/>
              </a:spcBef>
              <a:spcAft>
                <a:spcPts val="0"/>
              </a:spcAft>
              <a:buClr>
                <a:schemeClr val="dk1"/>
              </a:buClr>
              <a:buSzPts val="1200"/>
              <a:buFont typeface="Arial"/>
              <a:buNone/>
            </a:pPr>
            <a:r>
              <a:rPr lang="en-GB" sz="1200" b="0" i="0" u="sng" strike="noStrike" cap="none" dirty="0">
                <a:solidFill>
                  <a:schemeClr val="dk1"/>
                </a:solidFill>
                <a:effectLst/>
                <a:latin typeface="Calibri"/>
                <a:cs typeface="Calibri"/>
                <a:sym typeface="Calibri"/>
              </a:rPr>
              <a:t>participants activity</a:t>
            </a: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Using the calculation formula, and completing the relevant templates, have the participants determine the levels of operational ammunition required.</a:t>
            </a: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Instructors are to move around the class and help participants where required. </a:t>
            </a: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Teamwork is permitted</a:t>
            </a:r>
            <a:r>
              <a:rPr lang="en-GB" dirty="0"/>
              <a:t>.</a:t>
            </a:r>
            <a:endParaRPr lang="en-GB" sz="1200" dirty="0">
              <a:solidFill>
                <a:schemeClr val="dk1"/>
              </a:solidFill>
              <a:latin typeface="Calibri"/>
              <a:ea typeface="Calibri"/>
              <a:cs typeface="Calibri"/>
            </a:endParaRPr>
          </a:p>
          <a:p>
            <a:pPr marL="171450" indent="-171450">
              <a:buClr>
                <a:schemeClr val="dk1"/>
              </a:buClr>
              <a:buSzPts val="1200"/>
              <a:buFont typeface="Arial"/>
              <a:buChar char="•"/>
            </a:pPr>
            <a:r>
              <a:rPr lang="en-GB" dirty="0"/>
              <a:t>Use the following slides 30 – 37 as well as slides 22-24 to provide the participants with the data needed to carry out the calculations. E.g. participants need to assess from slide 29 that there are 4 UNPOL armed as stated as well as 1 mechanised battalion. </a:t>
            </a:r>
            <a:endParaRPr lang="en-GB" sz="1200" b="0" i="0" strike="noStrike" cap="none" dirty="0">
              <a:solidFill>
                <a:schemeClr val="dk1"/>
              </a:solidFill>
              <a:effectLst/>
              <a:latin typeface="Calibri"/>
              <a:ea typeface="Calibri"/>
              <a:cs typeface="Calibri"/>
            </a:endParaRPr>
          </a:p>
          <a:p>
            <a:pPr marL="171450" indent="-171450">
              <a:buSzPts val="1200"/>
              <a:buFont typeface="Arial"/>
              <a:buChar char="•"/>
              <a:defRPr/>
            </a:pPr>
            <a:r>
              <a:rPr lang="en-GB" dirty="0"/>
              <a:t>The maps are used for situational awareness of the scenario rather than for any calculations. It also helps to familiarise participants with the CARANA scenario as this will appear throughout the course. </a:t>
            </a:r>
            <a:endParaRPr lang="en-GB" u="sng" dirty="0"/>
          </a:p>
          <a:p>
            <a:pPr marL="0" indent="0">
              <a:defRPr/>
            </a:pPr>
            <a:endParaRPr lang="en-GB" u="sng"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When complete, work through the answers with the class and field questions. </a:t>
            </a:r>
            <a:endParaRPr sz="1200" dirty="0">
              <a:solidFill>
                <a:schemeClr val="dk1"/>
              </a:solidFill>
              <a:latin typeface="Calibri"/>
              <a:ea typeface="Calibri"/>
              <a:cs typeface="Calibri"/>
              <a:sym typeface="Calibri"/>
            </a:endParaRPr>
          </a:p>
        </p:txBody>
      </p:sp>
      <p:sp>
        <p:nvSpPr>
          <p:cNvPr id="267" name="Google Shape;267;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 name="Google Shape;6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Introduce the Key Learning Points</a:t>
            </a:r>
            <a:endParaRPr lang="en-GB"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lang="en-GB"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p>
          <a:p>
            <a:pPr marL="0" marR="0" lvl="0" indent="0" algn="l" rtl="0">
              <a:lnSpc>
                <a:spcPct val="100000"/>
              </a:lnSpc>
              <a:spcBef>
                <a:spcPts val="0"/>
              </a:spcBef>
              <a:spcAft>
                <a:spcPts val="0"/>
              </a:spcAft>
              <a:buClr>
                <a:schemeClr val="dk1"/>
              </a:buClr>
              <a:buSzPts val="1200"/>
              <a:buFont typeface="Calibri"/>
              <a:buNone/>
            </a:pPr>
            <a:r>
              <a:rPr lang="en-GB" b="0" u="none" dirty="0">
                <a:latin typeface="Arial"/>
                <a:ea typeface="Arial"/>
                <a:cs typeface="Arial"/>
                <a:sym typeface="Arial"/>
              </a:rPr>
              <a:t>Emphasise ‘recall’ – this is revisiting/revising content covered in the workbook</a:t>
            </a:r>
          </a:p>
          <a:p>
            <a:pPr marL="0" lvl="0" indent="0" algn="l" rtl="0">
              <a:spcBef>
                <a:spcPts val="0"/>
              </a:spcBef>
              <a:spcAft>
                <a:spcPts val="0"/>
              </a:spcAft>
              <a:buNone/>
            </a:pPr>
            <a:endParaRPr lang="en-GB"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Key Learning Points</a:t>
            </a:r>
            <a:endParaRPr dirty="0"/>
          </a:p>
          <a:p>
            <a:pPr marL="0" lvl="0" indent="0" algn="l" rtl="0">
              <a:spcBef>
                <a:spcPts val="0"/>
              </a:spcBef>
              <a:spcAft>
                <a:spcPts val="0"/>
              </a:spcAft>
              <a:buNone/>
            </a:pPr>
            <a:r>
              <a:rPr lang="en-GB" sz="1200" dirty="0">
                <a:solidFill>
                  <a:schemeClr val="dk1"/>
                </a:solidFill>
                <a:latin typeface="Calibri"/>
                <a:ea typeface="Calibri"/>
                <a:cs typeface="Calibri"/>
                <a:sym typeface="Calibri"/>
              </a:rPr>
              <a:t>2.2.1.1 Recall the factors and forms to determine contingent ammunition levels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2.2.1.2 Define the mission specific factors to be considered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2.2.1.3 Describe the UN forms to be used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2.2.1.4 Discuss the forms to be used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2.2.1.5 Discuss mission specific factors of operational ammunition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2.2.1.6 Apply the factors and forms to determination the type and level of operational ammunition allocation for a specific mission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2.2.1.7 Practice the calculation of levels of operational ammunition during operations</a:t>
            </a:r>
            <a:r>
              <a:rPr lang="en-GB" dirty="0"/>
              <a:t> </a:t>
            </a:r>
            <a:endParaRPr dirty="0"/>
          </a:p>
        </p:txBody>
      </p:sp>
      <p:sp>
        <p:nvSpPr>
          <p:cNvPr id="69" name="Google Shape;6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chemeClr val="dk1"/>
                </a:solidFill>
                <a:latin typeface="Calibri"/>
                <a:ea typeface="Calibri"/>
                <a:cs typeface="Calibri"/>
                <a:sym typeface="Calibri"/>
              </a:rPr>
              <a:t>Using the CARANA scenario, provide the participants with a basic situation with a range of relevant factors pertaining to the calculation of the levels of operational ammunition for this mission. </a:t>
            </a: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US" dirty="0"/>
              <a:t>The disposition of friendly forces across the mission. </a:t>
            </a:r>
            <a:endParaRPr dirty="0"/>
          </a:p>
        </p:txBody>
      </p:sp>
      <p:sp>
        <p:nvSpPr>
          <p:cNvPr id="253" name="Google Shape;253;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311425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chemeClr val="dk1"/>
                </a:solidFill>
                <a:latin typeface="Calibri"/>
                <a:ea typeface="Calibri"/>
                <a:cs typeface="Calibri"/>
                <a:sym typeface="Calibri"/>
              </a:rPr>
              <a:t>Using the CARANA scenario, provide the participants with a basic situation with a range of relevant factors pertaining to the calculation of the levels of operational ammunition for this mission. </a:t>
            </a: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US" dirty="0"/>
              <a:t>The disposition of friendly forces across the mission. </a:t>
            </a:r>
            <a:endParaRPr dirty="0"/>
          </a:p>
        </p:txBody>
      </p:sp>
      <p:sp>
        <p:nvSpPr>
          <p:cNvPr id="253" name="Google Shape;253;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637383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chemeClr val="dk1"/>
                </a:solidFill>
                <a:latin typeface="Calibri"/>
                <a:ea typeface="Calibri"/>
                <a:cs typeface="Calibri"/>
                <a:sym typeface="Calibri"/>
              </a:rPr>
              <a:t>Using the CARANA scenario, provide the participants with a basic situation with a range of relevant factors pertaining to the calculation of the levels of operational ammunition for this mission. </a:t>
            </a: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US" dirty="0"/>
              <a:t>The disposition of friendly forces across the mission. </a:t>
            </a:r>
            <a:endParaRPr dirty="0"/>
          </a:p>
        </p:txBody>
      </p:sp>
      <p:sp>
        <p:nvSpPr>
          <p:cNvPr id="253" name="Google Shape;253;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509212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chemeClr val="dk1"/>
                </a:solidFill>
                <a:latin typeface="Calibri"/>
                <a:ea typeface="Calibri"/>
                <a:cs typeface="Calibri"/>
                <a:sym typeface="Calibri"/>
              </a:rPr>
              <a:t>Using the CARANA scenario, provide the participants with a basic situation with a range of relevant factors pertaining to the calculation of the levels of operational ammunition for this mission. </a:t>
            </a: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US" dirty="0"/>
              <a:t>The disposition of friendly forces across the mission. </a:t>
            </a:r>
            <a:endParaRPr dirty="0"/>
          </a:p>
        </p:txBody>
      </p:sp>
      <p:sp>
        <p:nvSpPr>
          <p:cNvPr id="253" name="Google Shape;253;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888930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chemeClr val="dk1"/>
                </a:solidFill>
                <a:latin typeface="Calibri"/>
                <a:ea typeface="Calibri"/>
                <a:cs typeface="Calibri"/>
                <a:sym typeface="Calibri"/>
              </a:rPr>
              <a:t>Using the CARANA scenario, provide the participants with a basic situation with a range of relevant factors pertaining to the calculation of the levels of operational ammunition for this mission. </a:t>
            </a: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US" dirty="0"/>
              <a:t>The disposition of friendly forces across the mission. </a:t>
            </a:r>
            <a:endParaRPr dirty="0"/>
          </a:p>
        </p:txBody>
      </p:sp>
      <p:sp>
        <p:nvSpPr>
          <p:cNvPr id="253" name="Google Shape;253;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893460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chemeClr val="dk1"/>
                </a:solidFill>
                <a:latin typeface="Calibri"/>
                <a:ea typeface="Calibri"/>
                <a:cs typeface="Calibri"/>
                <a:sym typeface="Calibri"/>
              </a:rPr>
              <a:t>Using the CARANA scenario, provide the participants with a basic situation with a range of relevant factors pertaining to the calculation of the levels of operational ammunition for this mission. </a:t>
            </a: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cap="none" dirty="0">
              <a:solidFill>
                <a:schemeClr val="dk1"/>
              </a:solidFill>
              <a:effectLst/>
              <a:latin typeface="Calibri"/>
              <a:ea typeface="Calibri"/>
              <a:cs typeface="Calibri"/>
              <a:sym typeface="Calibri"/>
            </a:endParaRPr>
          </a:p>
          <a:p>
            <a:pPr marL="0" indent="0"/>
            <a:r>
              <a:rPr lang="en-GB" dirty="0"/>
              <a:t>The location of CARANA and the fact that the mission is called UNAC. The instructor can hand out CARANA scenario documents detailing the mandate and mission structure. One booklet per group will suffice. </a:t>
            </a:r>
          </a:p>
          <a:p>
            <a:pPr marL="0" lvl="0" indent="0" algn="l" rtl="0">
              <a:spcBef>
                <a:spcPts val="0"/>
              </a:spcBef>
              <a:spcAft>
                <a:spcPts val="0"/>
              </a:spcAft>
              <a:buNone/>
            </a:pPr>
            <a:endParaRPr dirty="0"/>
          </a:p>
        </p:txBody>
      </p:sp>
      <p:sp>
        <p:nvSpPr>
          <p:cNvPr id="246" name="Google Shape;246;p2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chemeClr val="dk1"/>
                </a:solidFill>
                <a:latin typeface="Calibri"/>
                <a:ea typeface="Calibri"/>
                <a:cs typeface="Calibri"/>
                <a:sym typeface="Calibri"/>
              </a:rPr>
              <a:t>Using the CARANA scenario, provide the participants with a basic situation with a range of relevant factors pertaining to the calculation of the levels of operational ammunition for this mission. </a:t>
            </a: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US" dirty="0"/>
              <a:t>The disposition of friendly forces across the mission. </a:t>
            </a:r>
            <a:endParaRPr dirty="0"/>
          </a:p>
        </p:txBody>
      </p:sp>
      <p:sp>
        <p:nvSpPr>
          <p:cNvPr id="253" name="Google Shape;253;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indent="0">
              <a:defRPr/>
            </a:pPr>
            <a:r>
              <a:rPr lang="en-GB" sz="1200" b="1" dirty="0">
                <a:solidFill>
                  <a:schemeClr val="dk1"/>
                </a:solidFill>
                <a:latin typeface="Calibri"/>
                <a:ea typeface="Calibri"/>
                <a:cs typeface="Calibri"/>
                <a:sym typeface="Calibri"/>
              </a:rPr>
              <a:t>Using the CARANA scenario, provide the participants with a basic situation with a range of relevant factors pertaining to the calculation of the levels of operational ammunition for this mission.</a:t>
            </a:r>
            <a:r>
              <a:rPr lang="en-GB" b="1" dirty="0"/>
              <a:t> </a:t>
            </a: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cap="none" dirty="0">
              <a:solidFill>
                <a:schemeClr val="dk1"/>
              </a:solidFill>
              <a:effectLst/>
              <a:latin typeface="Calibri"/>
              <a:ea typeface="Calibri"/>
              <a:cs typeface="Calibri"/>
              <a:sym typeface="Calibri"/>
            </a:endParaRPr>
          </a:p>
          <a:p>
            <a:pPr marL="0" indent="0"/>
            <a:r>
              <a:rPr lang="en-US" dirty="0"/>
              <a:t>The instructor should highlight the disposition of the units in Sector 3. </a:t>
            </a:r>
          </a:p>
          <a:p>
            <a:pPr marL="0" indent="0"/>
            <a:r>
              <a:rPr lang="en-US" dirty="0"/>
              <a:t>Ask the participants about ammunition siting concerns. </a:t>
            </a:r>
          </a:p>
          <a:p>
            <a:pPr marL="0" indent="0"/>
            <a:r>
              <a:rPr lang="en-US" dirty="0"/>
              <a:t>The purpose of this is to raise the participants interest in this topic which will be discussed in subsequent lessons. participants will have an opportunity to develop a siting plan during the STX and CPX. </a:t>
            </a:r>
            <a:endParaRPr dirty="0"/>
          </a:p>
        </p:txBody>
      </p:sp>
      <p:sp>
        <p:nvSpPr>
          <p:cNvPr id="259" name="Google Shape;259;p2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 name="Google Shape;6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dirty="0">
                <a:solidFill>
                  <a:schemeClr val="dk1"/>
                </a:solidFill>
                <a:latin typeface="Calibri"/>
                <a:ea typeface="Calibri"/>
                <a:cs typeface="Calibri"/>
                <a:sym typeface="Calibri"/>
              </a:rPr>
              <a:t>Phase 3. Consolidation (Time allocation - 10 min)</a:t>
            </a:r>
            <a:endParaRPr lang="en-GB"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Calibri"/>
              <a:buNone/>
            </a:pPr>
            <a:endParaRPr lang="en-GB"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dirty="0">
                <a:solidFill>
                  <a:schemeClr val="dk1"/>
                </a:solidFill>
                <a:latin typeface="Calibri"/>
                <a:ea typeface="Calibri"/>
                <a:cs typeface="Calibri"/>
                <a:sym typeface="Calibri"/>
              </a:rPr>
              <a:t>Recap Key Learning Points</a:t>
            </a:r>
            <a:endParaRPr lang="en-GB" sz="1200" b="1" i="0" u="none" strike="noStrike" cap="none" dirty="0">
              <a:solidFill>
                <a:schemeClr val="dk1"/>
              </a:solidFill>
              <a:effectLst/>
              <a:latin typeface="Calibri"/>
              <a:cs typeface="Calibri"/>
              <a:sym typeface="Calibri"/>
            </a:endParaRPr>
          </a:p>
          <a:p>
            <a:pPr marL="171450" lvl="0" indent="-171450" algn="l" rtl="0">
              <a:spcBef>
                <a:spcPts val="0"/>
              </a:spcBef>
              <a:spcAft>
                <a:spcPts val="0"/>
              </a:spcAft>
              <a:buClr>
                <a:schemeClr val="dk1"/>
              </a:buClr>
              <a:buSzPts val="1200"/>
              <a:buFont typeface="Arial"/>
              <a:buChar char="•"/>
            </a:pPr>
            <a:endParaRPr lang="en-GB" sz="1200" b="1" i="0" u="sng" strike="noStrike" cap="none" dirty="0">
              <a:solidFill>
                <a:schemeClr val="dk1"/>
              </a:solidFill>
              <a:effectLst/>
              <a:latin typeface="Calibri"/>
              <a:cs typeface="Calibri"/>
              <a:sym typeface="Calibri"/>
            </a:endParaRPr>
          </a:p>
          <a:p>
            <a:pPr marL="0" lvl="0" indent="0" algn="l" rtl="0">
              <a:spcBef>
                <a:spcPts val="0"/>
              </a:spcBef>
              <a:spcAft>
                <a:spcPts val="0"/>
              </a:spcAft>
              <a:buClr>
                <a:schemeClr val="dk1"/>
              </a:buClr>
              <a:buSzPts val="1200"/>
              <a:buFont typeface="Arial"/>
              <a:buNone/>
            </a:pPr>
            <a:r>
              <a:rPr lang="en-GB" sz="1200" b="0" i="0" u="sng" strike="noStrike" cap="none" dirty="0">
                <a:solidFill>
                  <a:schemeClr val="dk1"/>
                </a:solidFill>
                <a:effectLst/>
                <a:latin typeface="Calibri"/>
                <a:cs typeface="Calibri"/>
                <a:sym typeface="Calibri"/>
              </a:rPr>
              <a:t>participants activity</a:t>
            </a:r>
          </a:p>
          <a:p>
            <a:pPr marL="0" lvl="0" indent="0" algn="l" rtl="0">
              <a:spcBef>
                <a:spcPts val="0"/>
              </a:spcBef>
              <a:spcAft>
                <a:spcPts val="0"/>
              </a:spcAft>
              <a:buNone/>
            </a:pPr>
            <a:r>
              <a:rPr lang="en-GB" sz="1200" b="0" i="0" u="none" strike="noStrike" cap="none" dirty="0">
                <a:solidFill>
                  <a:schemeClr val="dk1"/>
                </a:solidFill>
                <a:effectLst/>
                <a:latin typeface="Calibri"/>
                <a:ea typeface="Calibri"/>
                <a:cs typeface="Calibri"/>
                <a:sym typeface="Calibri"/>
              </a:rPr>
              <a:t>Give participants opportunity to ask any questions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None/>
            </a:pPr>
            <a:endParaRPr lang="en-GB"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Key Learning Points</a:t>
            </a:r>
            <a:endParaRPr dirty="0"/>
          </a:p>
          <a:p>
            <a:pPr marL="0" lvl="0" indent="0" algn="l" rtl="0">
              <a:spcBef>
                <a:spcPts val="0"/>
              </a:spcBef>
              <a:spcAft>
                <a:spcPts val="0"/>
              </a:spcAft>
              <a:buNone/>
            </a:pPr>
            <a:r>
              <a:rPr lang="en-GB" sz="1200" dirty="0">
                <a:solidFill>
                  <a:schemeClr val="dk1"/>
                </a:solidFill>
                <a:latin typeface="Calibri"/>
                <a:ea typeface="Calibri"/>
                <a:cs typeface="Calibri"/>
                <a:sym typeface="Calibri"/>
              </a:rPr>
              <a:t>2.2.1.1 Recall the factors and forms to determine contingent ammunition levels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2.2.1.2 Define the mission specific factors to be considered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2.2.1.3 Describe the UN forms to be used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2.2.1.4 Discuss the forms to be used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2.2.1.5 Discuss mission specific factors of operational ammunition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2.2.1.6 Apply the factors and forms to determination the type and level of operational ammunition allocation for a specific mission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2.2.1.7 Practice the calculation of levels of operational ammunition during operations</a:t>
            </a:r>
            <a:r>
              <a:rPr lang="en-GB" dirty="0"/>
              <a:t> </a:t>
            </a:r>
            <a:endParaRPr dirty="0"/>
          </a:p>
        </p:txBody>
      </p:sp>
      <p:sp>
        <p:nvSpPr>
          <p:cNvPr id="69" name="Google Shape;6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38</a:t>
            </a:fld>
            <a:endParaRPr/>
          </a:p>
        </p:txBody>
      </p:sp>
    </p:spTree>
    <p:extLst>
      <p:ext uri="{BB962C8B-B14F-4D97-AF65-F5344CB8AC3E}">
        <p14:creationId xmlns:p14="http://schemas.microsoft.com/office/powerpoint/2010/main" val="18129259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Calibri"/>
              <a:buNone/>
            </a:pPr>
            <a:r>
              <a:rPr lang="en-GB" sz="1200" b="0" i="0" u="none" strike="noStrike" cap="none" dirty="0">
                <a:solidFill>
                  <a:schemeClr val="dk1"/>
                </a:solidFill>
                <a:latin typeface="Calibri"/>
                <a:ea typeface="Calibri"/>
                <a:cs typeface="Calibri"/>
                <a:sym typeface="Calibri"/>
              </a:rPr>
              <a:t>Look ahead to the next lesson of the course:</a:t>
            </a:r>
            <a:endParaRPr dirty="0"/>
          </a:p>
          <a:p>
            <a:pPr marL="457200" lvl="1" indent="0" algn="l" rtl="0">
              <a:spcBef>
                <a:spcPts val="0"/>
              </a:spcBef>
              <a:spcAft>
                <a:spcPts val="0"/>
              </a:spcAft>
              <a:buNone/>
            </a:pPr>
            <a:r>
              <a:rPr lang="en-GB" sz="1200" dirty="0">
                <a:solidFill>
                  <a:schemeClr val="dk1"/>
                </a:solidFill>
                <a:highlight>
                  <a:srgbClr val="FFFF00"/>
                </a:highlight>
                <a:latin typeface="Calibri"/>
                <a:ea typeface="Calibri"/>
                <a:cs typeface="Calibri"/>
                <a:sym typeface="Calibri"/>
              </a:rPr>
              <a:t>Net Explosive Quantity Calculation</a:t>
            </a:r>
            <a:endParaRPr sz="1200" dirty="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None/>
            </a:pPr>
            <a:endParaRPr dirty="0"/>
          </a:p>
        </p:txBody>
      </p:sp>
      <p:sp>
        <p:nvSpPr>
          <p:cNvPr id="299" name="Google Shape;299;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3" name="Google Shape;9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dirty="0">
                <a:solidFill>
                  <a:schemeClr val="dk1"/>
                </a:solidFill>
                <a:latin typeface="Calibri"/>
                <a:ea typeface="Calibri"/>
                <a:cs typeface="Calibri"/>
                <a:sym typeface="Calibri"/>
              </a:rPr>
              <a:t>Phase 1. Introduction (</a:t>
            </a:r>
            <a:r>
              <a:rPr lang="en-GB" sz="1200" dirty="0">
                <a:solidFill>
                  <a:schemeClr val="dk1"/>
                </a:solidFill>
                <a:latin typeface="Calibri"/>
                <a:ea typeface="Calibri"/>
                <a:cs typeface="Calibri"/>
                <a:sym typeface="Calibri"/>
              </a:rPr>
              <a:t>Time allocation - 20 min</a:t>
            </a:r>
            <a:r>
              <a:rPr lang="en-GB" sz="1200" b="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lang="en-GB" dirty="0"/>
          </a:p>
          <a:p>
            <a:pPr marL="0" lvl="0" indent="0" algn="l" rtl="0">
              <a:spcBef>
                <a:spcPts val="0"/>
              </a:spcBef>
              <a:spcAft>
                <a:spcPts val="0"/>
              </a:spcAft>
              <a:buNone/>
            </a:pPr>
            <a:endParaRPr dirty="0"/>
          </a:p>
        </p:txBody>
      </p:sp>
      <p:sp>
        <p:nvSpPr>
          <p:cNvPr id="94" name="Google Shape;94;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 name="Google Shape;99;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chemeClr val="dk1"/>
                </a:solidFill>
                <a:latin typeface="Calibri"/>
                <a:ea typeface="Calibri"/>
                <a:cs typeface="Calibri"/>
                <a:sym typeface="Calibri"/>
              </a:rPr>
              <a:t>Emphasise purpose and importance</a:t>
            </a:r>
          </a:p>
          <a:p>
            <a:pPr marL="0" lvl="0" indent="0" algn="l" rtl="0">
              <a:spcBef>
                <a:spcPts val="0"/>
              </a:spcBef>
              <a:spcAft>
                <a:spcPts val="0"/>
              </a:spcAft>
              <a:buNone/>
            </a:pPr>
            <a:endParaRPr lang="en-GB"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sz="1200" dirty="0">
              <a:solidFill>
                <a:schemeClr val="dk1"/>
              </a:solidFill>
              <a:latin typeface="Calibri"/>
              <a:ea typeface="Calibri"/>
              <a:cs typeface="Calibri"/>
              <a:sym typeface="Calibri"/>
            </a:endParaRP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GB" sz="1200" dirty="0">
                <a:solidFill>
                  <a:schemeClr val="dk1"/>
                </a:solidFill>
                <a:latin typeface="Calibri"/>
                <a:ea typeface="Calibri"/>
                <a:cs typeface="Calibri"/>
                <a:sym typeface="Calibri"/>
              </a:rPr>
              <a:t>Hand out copies of the UN Manual of Ammunition Managements Levels of Operational Ammunition templates </a:t>
            </a:r>
            <a:r>
              <a:rPr lang="en-GB" sz="1200" b="1" dirty="0">
                <a:solidFill>
                  <a:schemeClr val="dk1"/>
                </a:solidFill>
                <a:latin typeface="Calibri"/>
                <a:ea typeface="Calibri"/>
                <a:cs typeface="Calibri"/>
                <a:sym typeface="Calibri"/>
              </a:rPr>
              <a:t>(Annex E to K).</a:t>
            </a: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Discuss the relevant key reference documents and how ammunition storage and management is a key component.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00" name="Google Shape;100;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6" name="Google Shape;10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a:solidFill>
                  <a:schemeClr val="dk1"/>
                </a:solidFill>
                <a:latin typeface="Calibri"/>
                <a:ea typeface="Calibri"/>
                <a:cs typeface="Calibri"/>
                <a:sym typeface="Calibri"/>
              </a:rPr>
              <a:t>Phase 2. Development (</a:t>
            </a:r>
            <a:r>
              <a:rPr lang="en-GB" sz="1200">
                <a:solidFill>
                  <a:schemeClr val="dk1"/>
                </a:solidFill>
                <a:latin typeface="Calibri"/>
                <a:ea typeface="Calibri"/>
                <a:cs typeface="Calibri"/>
                <a:sym typeface="Calibri"/>
              </a:rPr>
              <a:t>Time allocation - 60 min</a:t>
            </a:r>
            <a:r>
              <a:rPr lang="en-GB" sz="1200" b="1">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Stage 1 (Time allocation 20 mins) – Factors for Consideration</a:t>
            </a:r>
            <a:r>
              <a:rPr lang="en-GB"/>
              <a:t> </a:t>
            </a:r>
            <a:endParaRPr/>
          </a:p>
        </p:txBody>
      </p:sp>
      <p:sp>
        <p:nvSpPr>
          <p:cNvPr id="107" name="Google Shape;10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dirty="0">
                <a:solidFill>
                  <a:schemeClr val="dk1"/>
                </a:solidFill>
                <a:effectLst/>
                <a:latin typeface="Calibri"/>
                <a:ea typeface="Calibri"/>
                <a:cs typeface="Calibri"/>
                <a:sym typeface="Calibri"/>
              </a:rPr>
              <a:t>participants suggest factors determining ammunition levels and compare these to the manual</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Calibri"/>
                <a:cs typeface="Calibri"/>
                <a:sym typeface="Calibri"/>
              </a:rPr>
              <a:t>participants activity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dirty="0"/>
              <a:t>participants create lists in groups (5 mins)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dirty="0"/>
              <a:t>Then participants compare their list to the list from the UN Manual on AM. </a:t>
            </a:r>
            <a:endParaRPr lang="en-GB"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dk1"/>
                </a:solidFill>
                <a:effectLst/>
                <a:latin typeface="Calibri"/>
                <a:ea typeface="Calibri"/>
                <a:cs typeface="Calibri"/>
                <a:sym typeface="Calibri"/>
              </a:rPr>
              <a:t>Capture the participants ideas on a flip chart or whiteboard. After slide 9 go back to the participants list and identify factors that the participants suggested which are not covered in the manual. Discuss the reasons for this. participants experience may add a different point of view or be more tactical rather than strategic. </a:t>
            </a:r>
            <a:endParaRPr lang="en-GB" sz="1200" b="0" i="0" u="none" strike="noStrike" cap="none" dirty="0">
              <a:solidFill>
                <a:schemeClr val="dk1"/>
              </a:solidFill>
              <a:effectLst/>
              <a:latin typeface="Calibri"/>
              <a:ea typeface="Calibri"/>
              <a:cs typeface="Calibri"/>
              <a:sym typeface="Calibri"/>
            </a:endParaRPr>
          </a:p>
        </p:txBody>
      </p:sp>
      <p:sp>
        <p:nvSpPr>
          <p:cNvPr id="112" name="Google Shape;112;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chemeClr val="dk1"/>
                </a:solidFill>
                <a:latin typeface="Calibri"/>
                <a:ea typeface="Calibri"/>
                <a:cs typeface="Calibri"/>
                <a:sym typeface="Calibri"/>
              </a:rPr>
              <a:t>Outline and discuss the various factors that should be considered when determining the levels of operational ammunition as outlined in the UN Manual.</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1"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Generate a discussion on each factor to reinforce the participants' understanding and its role in the decision-making process.</a:t>
            </a:r>
            <a:endParaRPr sz="1200" dirty="0">
              <a:solidFill>
                <a:schemeClr val="dk1"/>
              </a:solidFill>
              <a:latin typeface="Calibri"/>
              <a:ea typeface="Calibri"/>
              <a:cs typeface="Calibri"/>
              <a:sym typeface="Calibri"/>
            </a:endParaRPr>
          </a:p>
        </p:txBody>
      </p:sp>
      <p:sp>
        <p:nvSpPr>
          <p:cNvPr id="119" name="Google Shape;119;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 name="Google Shape;12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chemeClr val="dk1"/>
                </a:solidFill>
                <a:latin typeface="Calibri"/>
                <a:ea typeface="Calibri"/>
                <a:cs typeface="Calibri"/>
                <a:sym typeface="Calibri"/>
              </a:rPr>
              <a:t>Outline and discuss the various factors that should be considered when determining the levels of operational ammunition as outlined in the UN Manual.</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1"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Generate a discussion on each factor to reinforce the participants' understanding and its role in the decision-making process.</a:t>
            </a:r>
          </a:p>
          <a:p>
            <a:pPr marL="0" marR="0" lvl="0" indent="0" algn="l" rtl="0">
              <a:lnSpc>
                <a:spcPct val="100000"/>
              </a:lnSpc>
              <a:spcBef>
                <a:spcPts val="0"/>
              </a:spcBef>
              <a:spcAft>
                <a:spcPts val="0"/>
              </a:spcAft>
              <a:buClr>
                <a:schemeClr val="dk1"/>
              </a:buClr>
              <a:buSzPts val="1200"/>
              <a:buFont typeface="Calibri"/>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GB" sz="1200" b="1" dirty="0">
                <a:solidFill>
                  <a:schemeClr val="dk1"/>
                </a:solidFill>
                <a:latin typeface="Calibri"/>
                <a:ea typeface="Calibri"/>
                <a:cs typeface="Calibri"/>
                <a:sym typeface="Calibri"/>
              </a:rPr>
              <a:t>TTP’s – </a:t>
            </a:r>
            <a:r>
              <a:rPr lang="en-GB" sz="1200" b="0" dirty="0">
                <a:solidFill>
                  <a:schemeClr val="dk1"/>
                </a:solidFill>
                <a:latin typeface="Calibri"/>
                <a:ea typeface="Calibri"/>
                <a:cs typeface="Calibri"/>
                <a:sym typeface="Calibri"/>
              </a:rPr>
              <a:t>Tactics techniques and procedures</a:t>
            </a:r>
            <a:endParaRPr dirty="0"/>
          </a:p>
          <a:p>
            <a:pPr marL="0" marR="0" lvl="0" indent="0" algn="l" rtl="0">
              <a:lnSpc>
                <a:spcPct val="100000"/>
              </a:lnSpc>
              <a:spcBef>
                <a:spcPts val="0"/>
              </a:spcBef>
              <a:spcAft>
                <a:spcPts val="0"/>
              </a:spcAft>
              <a:buClr>
                <a:schemeClr val="dk1"/>
              </a:buClr>
              <a:buSzPts val="1200"/>
              <a:buFont typeface="Calibri"/>
              <a:buNone/>
            </a:pPr>
            <a:r>
              <a:rPr lang="en-GB" sz="1200" b="1" dirty="0">
                <a:solidFill>
                  <a:schemeClr val="dk1"/>
                </a:solidFill>
                <a:latin typeface="Calibri"/>
                <a:ea typeface="Calibri"/>
                <a:cs typeface="Calibri"/>
                <a:sym typeface="Calibri"/>
              </a:rPr>
              <a:t>Order and shipping time</a:t>
            </a:r>
            <a:r>
              <a:rPr lang="en-GB" sz="1200" b="0" dirty="0">
                <a:solidFill>
                  <a:schemeClr val="dk1"/>
                </a:solidFill>
                <a:latin typeface="Calibri"/>
                <a:ea typeface="Calibri"/>
                <a:cs typeface="Calibri"/>
                <a:sym typeface="Calibri"/>
              </a:rPr>
              <a:t>: (national supply, response time, distance, mode of transport, in-mission receipt, customs clearance and internal in mission movement).</a:t>
            </a:r>
            <a:endParaRPr sz="1200" b="0" dirty="0">
              <a:solidFill>
                <a:schemeClr val="dk1"/>
              </a:solidFill>
              <a:latin typeface="Calibri"/>
              <a:ea typeface="Calibri"/>
              <a:cs typeface="Calibri"/>
              <a:sym typeface="Calibri"/>
            </a:endParaRPr>
          </a:p>
        </p:txBody>
      </p:sp>
      <p:sp>
        <p:nvSpPr>
          <p:cNvPr id="126" name="Google Shape;12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End Slide">
  <p:cSld name="Title/End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547CDE91-F3FD-4EA2-937D-00050C5D9BCC}"/>
              </a:ext>
            </a:extLst>
          </p:cNvPr>
          <p:cNvPicPr>
            <a:picLocks noChangeAspect="1"/>
          </p:cNvPicPr>
          <p:nvPr userDrawn="1"/>
        </p:nvPicPr>
        <p:blipFill>
          <a:blip r:embed="rId2"/>
          <a:stretch>
            <a:fillRect/>
          </a:stretch>
        </p:blipFill>
        <p:spPr>
          <a:xfrm>
            <a:off x="0" y="0"/>
            <a:ext cx="9144000" cy="6858000"/>
          </a:xfrm>
          <a:prstGeom prst="rect">
            <a:avLst/>
          </a:prstGeom>
        </p:spPr>
      </p:pic>
      <p:pic>
        <p:nvPicPr>
          <p:cNvPr id="12" name="Google Shape;12;p33"/>
          <p:cNvPicPr preferRelativeResize="0"/>
          <p:nvPr/>
        </p:nvPicPr>
        <p:blipFill rotWithShape="1">
          <a:blip r:embed="rId3">
            <a:alphaModFix/>
          </a:blip>
          <a:srcRect/>
          <a:stretch/>
        </p:blipFill>
        <p:spPr>
          <a:xfrm>
            <a:off x="95613" y="127571"/>
            <a:ext cx="600462" cy="509981"/>
          </a:xfrm>
          <a:prstGeom prst="rect">
            <a:avLst/>
          </a:prstGeom>
          <a:noFill/>
          <a:ln>
            <a:noFill/>
          </a:ln>
        </p:spPr>
      </p:pic>
      <p:sp>
        <p:nvSpPr>
          <p:cNvPr id="13" name="Google Shape;13;p33"/>
          <p:cNvSpPr/>
          <p:nvPr/>
        </p:nvSpPr>
        <p:spPr>
          <a:xfrm>
            <a:off x="791688" y="6374"/>
            <a:ext cx="2708671" cy="3338514"/>
          </a:xfrm>
          <a:prstGeom prst="downArrow">
            <a:avLst>
              <a:gd name="adj1" fmla="val 100000"/>
              <a:gd name="adj2" fmla="val 2689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4" name="Google Shape;14;p33"/>
          <p:cNvPicPr preferRelativeResize="0"/>
          <p:nvPr/>
        </p:nvPicPr>
        <p:blipFill rotWithShape="1">
          <a:blip r:embed="rId3">
            <a:alphaModFix/>
          </a:blip>
          <a:srcRect/>
          <a:stretch/>
        </p:blipFill>
        <p:spPr>
          <a:xfrm>
            <a:off x="95613" y="137845"/>
            <a:ext cx="600462" cy="509981"/>
          </a:xfrm>
          <a:prstGeom prst="rect">
            <a:avLst/>
          </a:prstGeom>
          <a:noFill/>
          <a:ln>
            <a:noFill/>
          </a:ln>
        </p:spPr>
      </p:pic>
      <p:sp>
        <p:nvSpPr>
          <p:cNvPr id="15" name="Google Shape;15;p33"/>
          <p:cNvSpPr txBox="1">
            <a:spLocks noGrp="1"/>
          </p:cNvSpPr>
          <p:nvPr>
            <p:ph type="body" idx="1"/>
          </p:nvPr>
        </p:nvSpPr>
        <p:spPr>
          <a:xfrm>
            <a:off x="914668" y="382561"/>
            <a:ext cx="2187575" cy="208323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2400"/>
              <a:buFont typeface="Arial"/>
              <a:buNone/>
              <a:defRPr sz="2400" b="1" i="0" u="none" strike="noStrike" cap="none">
                <a:solidFill>
                  <a:schemeClr val="lt1"/>
                </a:solidFill>
                <a:latin typeface="Arial"/>
                <a:ea typeface="Arial"/>
                <a:cs typeface="Arial"/>
                <a:sym typeface="Arial"/>
              </a:defRPr>
            </a:lvl1pPr>
            <a:lvl2pPr marL="914400" marR="0" lvl="1" indent="-228600" algn="ctr" rtl="0">
              <a:lnSpc>
                <a:spcPct val="90000"/>
              </a:lnSpc>
              <a:spcBef>
                <a:spcPts val="500"/>
              </a:spcBef>
              <a:spcAft>
                <a:spcPts val="0"/>
              </a:spcAft>
              <a:buClr>
                <a:schemeClr val="lt1"/>
              </a:buClr>
              <a:buSzPts val="2400"/>
              <a:buFont typeface="Arial"/>
              <a:buNone/>
              <a:defRPr sz="2400" b="0" i="0" u="none" strike="noStrike" cap="none">
                <a:solidFill>
                  <a:schemeClr val="lt1"/>
                </a:solidFill>
                <a:latin typeface="Arial"/>
                <a:ea typeface="Arial"/>
                <a:cs typeface="Arial"/>
                <a:sym typeface="Arial"/>
              </a:defRPr>
            </a:lvl2pPr>
            <a:lvl3pPr marL="1371600" marR="0" lvl="2" indent="-228600" algn="ctr"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Arial"/>
                <a:ea typeface="Arial"/>
                <a:cs typeface="Arial"/>
                <a:sym typeface="Arial"/>
              </a:defRPr>
            </a:lvl3pPr>
            <a:lvl4pPr marL="1828800" marR="0" lvl="3"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4pPr>
            <a:lvl5pPr marL="2286000" marR="0" lvl="4"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 name="Google Shape;16;p33"/>
          <p:cNvSpPr/>
          <p:nvPr/>
        </p:nvSpPr>
        <p:spPr>
          <a:xfrm flipH="1">
            <a:off x="2691829" y="5116530"/>
            <a:ext cx="7007341" cy="1520575"/>
          </a:xfrm>
          <a:prstGeom prst="homePlate">
            <a:avLst>
              <a:gd name="adj"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7" name="Google Shape;17;p33"/>
          <p:cNvSpPr txBox="1">
            <a:spLocks noGrp="1"/>
          </p:cNvSpPr>
          <p:nvPr>
            <p:ph type="body" idx="2"/>
          </p:nvPr>
        </p:nvSpPr>
        <p:spPr>
          <a:xfrm>
            <a:off x="3404746" y="5321300"/>
            <a:ext cx="6150417" cy="115411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2pPr>
            <a:lvl3pPr marL="1371600" marR="0" lvl="2"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3pPr>
            <a:lvl4pPr marL="1828800" marR="0" lvl="3"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4pPr>
            <a:lvl5pPr marL="2286000" marR="0" lvl="4"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bjective Slide">
  <p:cSld name="Objective Slide">
    <p:spTree>
      <p:nvGrpSpPr>
        <p:cNvPr id="1" name="Shape 18"/>
        <p:cNvGrpSpPr/>
        <p:nvPr/>
      </p:nvGrpSpPr>
      <p:grpSpPr>
        <a:xfrm>
          <a:off x="0" y="0"/>
          <a:ext cx="0" cy="0"/>
          <a:chOff x="0" y="0"/>
          <a:chExt cx="0" cy="0"/>
        </a:xfrm>
      </p:grpSpPr>
      <p:sp>
        <p:nvSpPr>
          <p:cNvPr id="19" name="Google Shape;19;p34"/>
          <p:cNvSpPr/>
          <p:nvPr/>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Arial"/>
              <a:ea typeface="Arial"/>
              <a:cs typeface="Arial"/>
              <a:sym typeface="Arial"/>
            </a:endParaRPr>
          </a:p>
        </p:txBody>
      </p:sp>
      <p:grpSp>
        <p:nvGrpSpPr>
          <p:cNvPr id="20" name="Google Shape;20;p34"/>
          <p:cNvGrpSpPr/>
          <p:nvPr/>
        </p:nvGrpSpPr>
        <p:grpSpPr>
          <a:xfrm>
            <a:off x="3994359" y="1512277"/>
            <a:ext cx="4850703" cy="4423875"/>
            <a:chOff x="1154017" y="-431080"/>
            <a:chExt cx="2785558" cy="2642900"/>
          </a:xfrm>
        </p:grpSpPr>
        <p:sp>
          <p:nvSpPr>
            <p:cNvPr id="21" name="Google Shape;21;p34"/>
            <p:cNvSpPr/>
            <p:nvPr/>
          </p:nvSpPr>
          <p:spPr>
            <a:xfrm>
              <a:off x="1154017" y="503"/>
              <a:ext cx="2785558" cy="1671335"/>
            </a:xfrm>
            <a:prstGeom prst="rect">
              <a:avLst/>
            </a:prstGeom>
            <a:solidFill>
              <a:schemeClr val="accent1"/>
            </a:solidFill>
            <a:ln w="1905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2000"/>
                <a:buFont typeface="Arial"/>
                <a:buNone/>
              </a:pPr>
              <a:endParaRPr sz="2000" b="0" i="0" u="none" strike="noStrike" cap="none">
                <a:solidFill>
                  <a:schemeClr val="lt1"/>
                </a:solidFill>
                <a:latin typeface="Arial"/>
                <a:ea typeface="Arial"/>
                <a:cs typeface="Arial"/>
                <a:sym typeface="Arial"/>
              </a:endParaRPr>
            </a:p>
          </p:txBody>
        </p:sp>
        <p:sp>
          <p:nvSpPr>
            <p:cNvPr id="22" name="Google Shape;22;p34"/>
            <p:cNvSpPr txBox="1"/>
            <p:nvPr/>
          </p:nvSpPr>
          <p:spPr>
            <a:xfrm>
              <a:off x="1154017" y="-431080"/>
              <a:ext cx="2785558" cy="2642900"/>
            </a:xfrm>
            <a:prstGeom prst="rect">
              <a:avLst/>
            </a:prstGeom>
            <a:solidFill>
              <a:srgbClr val="4F81BD"/>
            </a:solidFill>
            <a:ln w="19050" cap="flat" cmpd="sng">
              <a:solidFill>
                <a:schemeClr val="lt1"/>
              </a:solidFill>
              <a:prstDash val="solid"/>
              <a:miter lim="800000"/>
              <a:headEnd type="none" w="sm" len="sm"/>
              <a:tailEnd type="none" w="sm" len="sm"/>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None/>
              </a:pPr>
              <a:endParaRPr sz="3000" b="0" i="0" u="none" strike="noStrike" cap="none">
                <a:solidFill>
                  <a:schemeClr val="lt1"/>
                </a:solidFill>
                <a:latin typeface="Arial"/>
                <a:ea typeface="Arial"/>
                <a:cs typeface="Arial"/>
                <a:sym typeface="Arial"/>
              </a:endParaRPr>
            </a:p>
          </p:txBody>
        </p:sp>
      </p:grpSp>
      <p:pic>
        <p:nvPicPr>
          <p:cNvPr id="23" name="Google Shape;23;p34"/>
          <p:cNvPicPr preferRelativeResize="0"/>
          <p:nvPr/>
        </p:nvPicPr>
        <p:blipFill rotWithShape="1">
          <a:blip r:embed="rId2">
            <a:alphaModFix/>
          </a:blip>
          <a:srcRect/>
          <a:stretch/>
        </p:blipFill>
        <p:spPr>
          <a:xfrm>
            <a:off x="85338" y="76200"/>
            <a:ext cx="600462" cy="509981"/>
          </a:xfrm>
          <a:prstGeom prst="rect">
            <a:avLst/>
          </a:prstGeom>
          <a:noFill/>
          <a:ln>
            <a:noFill/>
          </a:ln>
        </p:spPr>
      </p:pic>
      <p:cxnSp>
        <p:nvCxnSpPr>
          <p:cNvPr id="24" name="Google Shape;24;p34"/>
          <p:cNvCxnSpPr/>
          <p:nvPr/>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25" name="Google Shape;25;p34"/>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6" name="Google Shape;26;p34"/>
          <p:cNvSpPr txBox="1">
            <a:spLocks noGrp="1"/>
          </p:cNvSpPr>
          <p:nvPr>
            <p:ph type="body" idx="1"/>
          </p:nvPr>
        </p:nvSpPr>
        <p:spPr>
          <a:xfrm>
            <a:off x="4114800" y="1655763"/>
            <a:ext cx="4621213" cy="4189412"/>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1pPr>
            <a:lvl2pPr marL="914400" marR="0" lvl="1"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2pPr>
            <a:lvl3pPr marL="1371600" marR="0" lvl="2"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3pPr>
            <a:lvl4pPr marL="1828800" marR="0" lvl="3"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4pPr>
            <a:lvl5pPr marL="2286000" marR="0" lvl="4"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Lesson Overview/KLP Slide">
  <p:cSld name="Lesson Overview/KLP Slide">
    <p:spTree>
      <p:nvGrpSpPr>
        <p:cNvPr id="1" name="Shape 27"/>
        <p:cNvGrpSpPr/>
        <p:nvPr/>
      </p:nvGrpSpPr>
      <p:grpSpPr>
        <a:xfrm>
          <a:off x="0" y="0"/>
          <a:ext cx="0" cy="0"/>
          <a:chOff x="0" y="0"/>
          <a:chExt cx="0" cy="0"/>
        </a:xfrm>
      </p:grpSpPr>
      <p:sp>
        <p:nvSpPr>
          <p:cNvPr id="28" name="Google Shape;28;p35"/>
          <p:cNvSpPr/>
          <p:nvPr/>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29" name="Google Shape;29;p35"/>
          <p:cNvCxnSpPr/>
          <p:nvPr/>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30" name="Google Shape;30;p35"/>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31" name="Google Shape;31;p35"/>
          <p:cNvPicPr preferRelativeResize="0"/>
          <p:nvPr/>
        </p:nvPicPr>
        <p:blipFill rotWithShape="1">
          <a:blip r:embed="rId2">
            <a:alphaModFix/>
          </a:blip>
          <a:srcRect/>
          <a:stretch/>
        </p:blipFill>
        <p:spPr>
          <a:xfrm>
            <a:off x="85338" y="76200"/>
            <a:ext cx="600462" cy="509981"/>
          </a:xfrm>
          <a:prstGeom prst="rect">
            <a:avLst/>
          </a:prstGeom>
          <a:noFill/>
          <a:ln>
            <a:noFill/>
          </a:ln>
        </p:spPr>
      </p:pic>
      <p:sp>
        <p:nvSpPr>
          <p:cNvPr id="32" name="Google Shape;32;p35"/>
          <p:cNvSpPr>
            <a:spLocks noGrp="1"/>
          </p:cNvSpPr>
          <p:nvPr>
            <p:ph type="dgm" idx="2"/>
          </p:nvPr>
        </p:nvSpPr>
        <p:spPr>
          <a:xfrm>
            <a:off x="3990975" y="712788"/>
            <a:ext cx="4905375" cy="5762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KLP Title Slide">
  <p:cSld name="KLP Title Slide">
    <p:spTree>
      <p:nvGrpSpPr>
        <p:cNvPr id="1" name="Shape 33"/>
        <p:cNvGrpSpPr/>
        <p:nvPr/>
      </p:nvGrpSpPr>
      <p:grpSpPr>
        <a:xfrm>
          <a:off x="0" y="0"/>
          <a:ext cx="0" cy="0"/>
          <a:chOff x="0" y="0"/>
          <a:chExt cx="0" cy="0"/>
        </a:xfrm>
      </p:grpSpPr>
      <p:sp>
        <p:nvSpPr>
          <p:cNvPr id="34" name="Google Shape;34;p36"/>
          <p:cNvSpPr/>
          <p:nvPr/>
        </p:nvSpPr>
        <p:spPr>
          <a:xfrm>
            <a:off x="388484" y="476778"/>
            <a:ext cx="5860116" cy="5920653"/>
          </a:xfrm>
          <a:prstGeom prst="rect">
            <a:avLst/>
          </a:prstGeom>
          <a:solidFill>
            <a:srgbClr val="4F81BD"/>
          </a:solidFill>
          <a:ln>
            <a:noFill/>
          </a:ln>
          <a:effectLst>
            <a:outerShdw blurRad="400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 name="Google Shape;35;p36"/>
          <p:cNvSpPr/>
          <p:nvPr/>
        </p:nvSpPr>
        <p:spPr>
          <a:xfrm>
            <a:off x="6379305" y="476778"/>
            <a:ext cx="2376212" cy="5920653"/>
          </a:xfrm>
          <a:prstGeom prst="rect">
            <a:avLst/>
          </a:prstGeom>
          <a:solidFill>
            <a:srgbClr val="DDD9C4"/>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36" name="Google Shape;36;p36"/>
          <p:cNvCxnSpPr/>
          <p:nvPr/>
        </p:nvCxnSpPr>
        <p:spPr>
          <a:xfrm>
            <a:off x="2625090" y="4424906"/>
            <a:ext cx="2971800" cy="0"/>
          </a:xfrm>
          <a:prstGeom prst="straightConnector1">
            <a:avLst/>
          </a:prstGeom>
          <a:noFill/>
          <a:ln w="19050" cap="flat" cmpd="sng">
            <a:solidFill>
              <a:srgbClr val="FFFFFF">
                <a:alpha val="80000"/>
              </a:srgbClr>
            </a:solidFill>
            <a:prstDash val="solid"/>
            <a:round/>
            <a:headEnd type="none" w="sm" len="sm"/>
            <a:tailEnd type="none" w="sm" len="sm"/>
          </a:ln>
        </p:spPr>
      </p:cxnSp>
      <p:sp>
        <p:nvSpPr>
          <p:cNvPr id="37" name="Google Shape;37;p36"/>
          <p:cNvSpPr txBox="1">
            <a:spLocks noGrp="1"/>
          </p:cNvSpPr>
          <p:nvPr>
            <p:ph type="body" idx="1"/>
          </p:nvPr>
        </p:nvSpPr>
        <p:spPr>
          <a:xfrm>
            <a:off x="1420813" y="1865870"/>
            <a:ext cx="4300537" cy="22854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1pPr>
            <a:lvl2pPr marL="914400" marR="0" lvl="1"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2pPr>
            <a:lvl3pPr marL="1371600" marR="0" lvl="2"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3pPr>
            <a:lvl4pPr marL="1828800" marR="0" lvl="3"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4pPr>
            <a:lvl5pPr marL="2286000" marR="0" lvl="4"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Grey Background Main Body Slide">
  <p:cSld name="Grey Background Main Body Slide">
    <p:spTree>
      <p:nvGrpSpPr>
        <p:cNvPr id="1" name="Shape 38"/>
        <p:cNvGrpSpPr/>
        <p:nvPr/>
      </p:nvGrpSpPr>
      <p:grpSpPr>
        <a:xfrm>
          <a:off x="0" y="0"/>
          <a:ext cx="0" cy="0"/>
          <a:chOff x="0" y="0"/>
          <a:chExt cx="0" cy="0"/>
        </a:xfrm>
      </p:grpSpPr>
      <p:sp>
        <p:nvSpPr>
          <p:cNvPr id="39" name="Google Shape;39;p37"/>
          <p:cNvSpPr/>
          <p:nvPr/>
        </p:nvSpPr>
        <p:spPr>
          <a:xfrm>
            <a:off x="148281" y="160637"/>
            <a:ext cx="8872151" cy="6586151"/>
          </a:xfrm>
          <a:prstGeom prst="rect">
            <a:avLst/>
          </a:prstGeom>
          <a:solidFill>
            <a:schemeClr val="dk1">
              <a:alpha val="9411"/>
            </a:schemeClr>
          </a:solidFill>
          <a:ln w="127000" cap="sq" cmpd="thinThick">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40" name="Google Shape;40;p3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4F81BD"/>
              </a:buClr>
              <a:buSzPts val="4400"/>
              <a:buFont typeface="Arial"/>
              <a:buNone/>
              <a:defRPr sz="4400" b="0" i="0" u="none" strike="noStrike" cap="none">
                <a:solidFill>
                  <a:srgbClr val="4F81BD"/>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1" name="Google Shape;41;p37"/>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lvl1pPr marL="457200" marR="0" lvl="0"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1pPr>
            <a:lvl2pPr marL="914400" marR="0" lvl="1"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L="1371600" marR="0" lvl="2"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3pPr>
            <a:lvl4pPr marL="1828800" marR="0" lvl="3"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4pPr>
            <a:lvl5pPr marL="2286000" marR="0" lvl="4"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2" name="Google Shape;42;p37"/>
          <p:cNvPicPr preferRelativeResize="0"/>
          <p:nvPr/>
        </p:nvPicPr>
        <p:blipFill rotWithShape="1">
          <a:blip r:embed="rId2">
            <a:alphaModFix/>
          </a:blip>
          <a:srcRect/>
          <a:stretch/>
        </p:blipFill>
        <p:spPr>
          <a:xfrm>
            <a:off x="237273" y="258173"/>
            <a:ext cx="600462" cy="509981"/>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White Background Main Body Slide">
  <p:cSld name="White Background Main Body Slide">
    <p:spTree>
      <p:nvGrpSpPr>
        <p:cNvPr id="1" name="Shape 43"/>
        <p:cNvGrpSpPr/>
        <p:nvPr/>
      </p:nvGrpSpPr>
      <p:grpSpPr>
        <a:xfrm>
          <a:off x="0" y="0"/>
          <a:ext cx="0" cy="0"/>
          <a:chOff x="0" y="0"/>
          <a:chExt cx="0" cy="0"/>
        </a:xfrm>
      </p:grpSpPr>
      <p:sp>
        <p:nvSpPr>
          <p:cNvPr id="44" name="Google Shape;44;p38"/>
          <p:cNvSpPr txBox="1">
            <a:spLocks noGrp="1"/>
          </p:cNvSpPr>
          <p:nvPr>
            <p:ph type="body" idx="1"/>
          </p:nvPr>
        </p:nvSpPr>
        <p:spPr>
          <a:xfrm>
            <a:off x="4629150" y="1825625"/>
            <a:ext cx="3886200" cy="4351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5" name="Google Shape;45;p38"/>
          <p:cNvPicPr preferRelativeResize="0"/>
          <p:nvPr/>
        </p:nvPicPr>
        <p:blipFill rotWithShape="1">
          <a:blip r:embed="rId2">
            <a:alphaModFix/>
          </a:blip>
          <a:srcRect/>
          <a:stretch/>
        </p:blipFill>
        <p:spPr>
          <a:xfrm>
            <a:off x="85338" y="76200"/>
            <a:ext cx="600462" cy="509981"/>
          </a:xfrm>
          <a:prstGeom prst="rect">
            <a:avLst/>
          </a:prstGeom>
          <a:noFill/>
          <a:ln>
            <a:noFill/>
          </a:ln>
        </p:spPr>
      </p:pic>
      <p:sp>
        <p:nvSpPr>
          <p:cNvPr id="46" name="Google Shape;46;p38"/>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4F81BD"/>
              </a:buClr>
              <a:buSzPts val="4400"/>
              <a:buFont typeface="Arial"/>
              <a:buNone/>
              <a:defRPr sz="4400" b="0" i="0" u="none" strike="noStrike" cap="none">
                <a:solidFill>
                  <a:srgbClr val="4F81BD"/>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Questions Slide">
  <p:cSld name="Questions Slide">
    <p:spTree>
      <p:nvGrpSpPr>
        <p:cNvPr id="1" name="Shape 47"/>
        <p:cNvGrpSpPr/>
        <p:nvPr/>
      </p:nvGrpSpPr>
      <p:grpSpPr>
        <a:xfrm>
          <a:off x="0" y="0"/>
          <a:ext cx="0" cy="0"/>
          <a:chOff x="0" y="0"/>
          <a:chExt cx="0" cy="0"/>
        </a:xfrm>
      </p:grpSpPr>
      <p:sp>
        <p:nvSpPr>
          <p:cNvPr id="48" name="Google Shape;48;p39"/>
          <p:cNvSpPr/>
          <p:nvPr/>
        </p:nvSpPr>
        <p:spPr>
          <a:xfrm>
            <a:off x="5835394" y="0"/>
            <a:ext cx="3308606" cy="6858000"/>
          </a:xfrm>
          <a:prstGeom prst="rect">
            <a:avLst/>
          </a:prstGeom>
          <a:solidFill>
            <a:srgbClr val="4F81BD">
              <a:alpha val="8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9" name="Google Shape;49;p39"/>
          <p:cNvSpPr/>
          <p:nvPr/>
        </p:nvSpPr>
        <p:spPr>
          <a:xfrm>
            <a:off x="0" y="0"/>
            <a:ext cx="5835394" cy="6858000"/>
          </a:xfrm>
          <a:prstGeom prst="rect">
            <a:avLst/>
          </a:prstGeom>
          <a:solidFill>
            <a:schemeClr val="dk1">
              <a:alpha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0" name="Google Shape;50;p39"/>
          <p:cNvPicPr preferRelativeResize="0"/>
          <p:nvPr/>
        </p:nvPicPr>
        <p:blipFill rotWithShape="1">
          <a:blip r:embed="rId2">
            <a:alphaModFix/>
          </a:blip>
          <a:srcRect/>
          <a:stretch/>
        </p:blipFill>
        <p:spPr>
          <a:xfrm>
            <a:off x="85338" y="76200"/>
            <a:ext cx="600462" cy="509981"/>
          </a:xfrm>
          <a:prstGeom prst="rect">
            <a:avLst/>
          </a:prstGeom>
          <a:noFill/>
          <a:ln>
            <a:noFill/>
          </a:ln>
        </p:spPr>
      </p:pic>
      <p:sp>
        <p:nvSpPr>
          <p:cNvPr id="51" name="Google Shape;51;p39"/>
          <p:cNvSpPr txBox="1">
            <a:spLocks noGrp="1"/>
          </p:cNvSpPr>
          <p:nvPr>
            <p:ph type="title"/>
          </p:nvPr>
        </p:nvSpPr>
        <p:spPr>
          <a:xfrm>
            <a:off x="168978" y="965199"/>
            <a:ext cx="5497438" cy="4927601"/>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8.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Google Shape;57;p1"/>
          <p:cNvSpPr txBox="1">
            <a:spLocks noGrp="1"/>
          </p:cNvSpPr>
          <p:nvPr>
            <p:ph type="body" idx="1"/>
          </p:nvPr>
        </p:nvSpPr>
        <p:spPr>
          <a:xfrm>
            <a:off x="914668" y="382561"/>
            <a:ext cx="2187575" cy="2083237"/>
          </a:xfrm>
          <a:prstGeom prst="rect">
            <a:avLst/>
          </a:prstGeom>
          <a:noFill/>
          <a:ln>
            <a:noFill/>
          </a:ln>
        </p:spPr>
        <p:txBody>
          <a:bodyPr spcFirstLastPara="1" wrap="square" lIns="91425" tIns="45700" rIns="91425" bIns="45700" anchor="t" anchorCtr="0">
            <a:noAutofit/>
          </a:bodyPr>
          <a:lstStyle/>
          <a:p>
            <a:pPr marL="0" indent="0">
              <a:spcBef>
                <a:spcPts val="0"/>
              </a:spcBef>
              <a:buClr>
                <a:srgbClr val="FFFFFF"/>
              </a:buClr>
            </a:pPr>
            <a:r>
              <a:rPr lang="en-GB">
                <a:solidFill>
                  <a:srgbClr val="FFFFFF"/>
                </a:solidFill>
              </a:rPr>
              <a:t>Weapons and Ammunition Management in UN Peace Operations</a:t>
            </a:r>
            <a:endParaRPr lang="en-GB" b="0"/>
          </a:p>
        </p:txBody>
      </p:sp>
      <p:sp>
        <p:nvSpPr>
          <p:cNvPr id="58" name="Google Shape;58;p1"/>
          <p:cNvSpPr txBox="1">
            <a:spLocks noGrp="1"/>
          </p:cNvSpPr>
          <p:nvPr>
            <p:ph type="body" idx="2"/>
          </p:nvPr>
        </p:nvSpPr>
        <p:spPr>
          <a:xfrm>
            <a:off x="3404746" y="5321300"/>
            <a:ext cx="6150417" cy="115411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000"/>
              <a:buNone/>
            </a:pPr>
            <a:r>
              <a:rPr lang="en-GB" b="1" dirty="0"/>
              <a:t>Contingent Levels of Operational Ammunition </a:t>
            </a:r>
            <a:endParaRPr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10"/>
          <p:cNvSpPr txBox="1">
            <a:spLocks noGrp="1"/>
          </p:cNvSpPr>
          <p:nvPr>
            <p:ph type="body" idx="1"/>
          </p:nvPr>
        </p:nvSpPr>
        <p:spPr>
          <a:xfrm>
            <a:off x="1420813" y="1865870"/>
            <a:ext cx="4300537" cy="120333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4000"/>
              <a:buNone/>
            </a:pPr>
            <a:r>
              <a:rPr lang="en-GB"/>
              <a:t>Calculation of Levels of Operational Ammunition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11"/>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GB" sz="3200"/>
              <a:t>Calculations – What NOT to use</a:t>
            </a:r>
            <a:endParaRPr lang="en-AF" sz="3200"/>
          </a:p>
        </p:txBody>
      </p:sp>
      <p:sp>
        <p:nvSpPr>
          <p:cNvPr id="142" name="Google Shape;142;p11"/>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p>
            <a:pPr marL="361950" lvl="0" indent="-361950" algn="l" rtl="0">
              <a:lnSpc>
                <a:spcPct val="90000"/>
              </a:lnSpc>
              <a:spcBef>
                <a:spcPts val="0"/>
              </a:spcBef>
              <a:spcAft>
                <a:spcPts val="0"/>
              </a:spcAft>
              <a:buClr>
                <a:schemeClr val="dk1"/>
              </a:buClr>
              <a:buSzPts val="3600"/>
              <a:buChar char="•"/>
            </a:pPr>
            <a:r>
              <a:rPr lang="en-GB" sz="2400"/>
              <a:t>National doctrine </a:t>
            </a:r>
          </a:p>
          <a:p>
            <a:pPr marL="361950" lvl="0" indent="-361950" algn="l" rtl="0">
              <a:lnSpc>
                <a:spcPct val="90000"/>
              </a:lnSpc>
              <a:spcBef>
                <a:spcPts val="0"/>
              </a:spcBef>
              <a:spcAft>
                <a:spcPts val="0"/>
              </a:spcAft>
              <a:buClr>
                <a:schemeClr val="dk1"/>
              </a:buClr>
              <a:buSzPts val="3600"/>
              <a:buChar char="•"/>
            </a:pPr>
            <a:endParaRPr lang="en-AF" sz="2400"/>
          </a:p>
          <a:p>
            <a:pPr marL="361950" lvl="0" indent="-361950" algn="l" rtl="0">
              <a:lnSpc>
                <a:spcPct val="90000"/>
              </a:lnSpc>
              <a:spcBef>
                <a:spcPts val="1000"/>
              </a:spcBef>
              <a:spcAft>
                <a:spcPts val="0"/>
              </a:spcAft>
              <a:buClr>
                <a:schemeClr val="dk1"/>
              </a:buClr>
              <a:buSzPts val="3600"/>
              <a:buChar char="•"/>
            </a:pPr>
            <a:r>
              <a:rPr lang="en-GB" sz="2400"/>
              <a:t>Non-UN standards or doctrine</a:t>
            </a:r>
          </a:p>
          <a:p>
            <a:pPr marL="0" lvl="0" indent="0" algn="l" rtl="0">
              <a:lnSpc>
                <a:spcPct val="90000"/>
              </a:lnSpc>
              <a:spcBef>
                <a:spcPts val="1000"/>
              </a:spcBef>
              <a:spcAft>
                <a:spcPts val="0"/>
              </a:spcAft>
              <a:buClr>
                <a:schemeClr val="dk1"/>
              </a:buClr>
              <a:buSzPts val="3600"/>
              <a:buNone/>
            </a:pPr>
            <a:endParaRPr lang="en-AF" sz="2400"/>
          </a:p>
          <a:p>
            <a:pPr marL="361950" lvl="0" indent="-361950" algn="l" rtl="0">
              <a:lnSpc>
                <a:spcPct val="90000"/>
              </a:lnSpc>
              <a:spcBef>
                <a:spcPts val="1000"/>
              </a:spcBef>
              <a:spcAft>
                <a:spcPts val="0"/>
              </a:spcAft>
              <a:buClr>
                <a:schemeClr val="dk1"/>
              </a:buClr>
              <a:buSzPts val="3600"/>
              <a:buChar char="•"/>
            </a:pPr>
            <a:r>
              <a:rPr lang="en-GB" sz="2400"/>
              <a:t>Weapon manufacturers recommendations </a:t>
            </a:r>
            <a:endParaRPr lang="en-AF" sz="2400"/>
          </a:p>
          <a:p>
            <a:pPr marL="0" lvl="0" indent="0" algn="l" rtl="0">
              <a:lnSpc>
                <a:spcPct val="90000"/>
              </a:lnSpc>
              <a:spcBef>
                <a:spcPts val="1000"/>
              </a:spcBef>
              <a:spcAft>
                <a:spcPts val="0"/>
              </a:spcAft>
              <a:buClr>
                <a:schemeClr val="dk1"/>
              </a:buClr>
              <a:buSzPts val="3600"/>
              <a:buNone/>
            </a:pP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12"/>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GB"/>
              <a:t>Calculations – COE Manual </a:t>
            </a:r>
            <a:endParaRPr lang="en-AF"/>
          </a:p>
        </p:txBody>
      </p:sp>
      <p:sp>
        <p:nvSpPr>
          <p:cNvPr id="149" name="Google Shape;149;p12"/>
          <p:cNvSpPr txBox="1">
            <a:spLocks noGrp="1"/>
          </p:cNvSpPr>
          <p:nvPr>
            <p:ph type="body" idx="1"/>
          </p:nvPr>
        </p:nvSpPr>
        <p:spPr>
          <a:xfrm>
            <a:off x="628650" y="1158578"/>
            <a:ext cx="7886699" cy="4294485"/>
          </a:xfrm>
          <a:prstGeom prst="rect">
            <a:avLst/>
          </a:prstGeom>
          <a:noFill/>
          <a:ln>
            <a:noFill/>
          </a:ln>
        </p:spPr>
        <p:txBody>
          <a:bodyPr spcFirstLastPara="1" wrap="square" lIns="91425" tIns="45700" rIns="91425" bIns="45700" anchor="t" anchorCtr="0">
            <a:noAutofit/>
          </a:bodyPr>
          <a:lstStyle/>
          <a:p>
            <a:pPr marL="228600" lvl="0" indent="-101600" algn="l" rtl="0">
              <a:lnSpc>
                <a:spcPct val="90000"/>
              </a:lnSpc>
              <a:spcBef>
                <a:spcPts val="0"/>
              </a:spcBef>
              <a:spcAft>
                <a:spcPts val="0"/>
              </a:spcAft>
              <a:buClr>
                <a:schemeClr val="dk1"/>
              </a:buClr>
              <a:buSzPts val="2000"/>
              <a:buNone/>
            </a:pPr>
            <a:endParaRPr sz="2000"/>
          </a:p>
        </p:txBody>
      </p:sp>
      <p:pic>
        <p:nvPicPr>
          <p:cNvPr id="150" name="Google Shape;150;p12"/>
          <p:cNvPicPr preferRelativeResize="0"/>
          <p:nvPr/>
        </p:nvPicPr>
        <p:blipFill rotWithShape="1">
          <a:blip r:embed="rId3">
            <a:alphaModFix/>
          </a:blip>
          <a:srcRect/>
          <a:stretch/>
        </p:blipFill>
        <p:spPr>
          <a:xfrm>
            <a:off x="231604" y="1027907"/>
            <a:ext cx="8680789" cy="569942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13"/>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GB" sz="3600"/>
              <a:t>Ammunition levels 	</a:t>
            </a:r>
            <a:endParaRPr sz="3600"/>
          </a:p>
        </p:txBody>
      </p:sp>
      <p:sp>
        <p:nvSpPr>
          <p:cNvPr id="157" name="Google Shape;157;p13"/>
          <p:cNvSpPr txBox="1">
            <a:spLocks noGrp="1"/>
          </p:cNvSpPr>
          <p:nvPr>
            <p:ph type="body" idx="1"/>
          </p:nvPr>
        </p:nvSpPr>
        <p:spPr>
          <a:xfrm>
            <a:off x="627459" y="1374478"/>
            <a:ext cx="7886699" cy="4899000"/>
          </a:xfrm>
          <a:prstGeom prst="rect">
            <a:avLst/>
          </a:prstGeom>
          <a:noFill/>
          <a:ln>
            <a:noFill/>
          </a:ln>
        </p:spPr>
        <p:txBody>
          <a:bodyPr spcFirstLastPara="1" wrap="square" lIns="91425" tIns="45700" rIns="91425" bIns="45700" anchor="t" anchorCtr="0">
            <a:noAutofit/>
          </a:bodyPr>
          <a:lstStyle/>
          <a:p>
            <a:pPr marL="361950" lvl="0" indent="-361950" algn="l" rtl="0">
              <a:lnSpc>
                <a:spcPct val="90000"/>
              </a:lnSpc>
              <a:spcBef>
                <a:spcPts val="0"/>
              </a:spcBef>
              <a:spcAft>
                <a:spcPts val="0"/>
              </a:spcAft>
              <a:buClr>
                <a:schemeClr val="dk1"/>
              </a:buClr>
              <a:buSzPts val="2400"/>
              <a:buChar char="•"/>
            </a:pPr>
            <a:r>
              <a:rPr lang="en-GB" sz="2000" dirty="0"/>
              <a:t>Calculation carried out by DPO</a:t>
            </a:r>
            <a:endParaRPr lang="en-AF" sz="2000" dirty="0"/>
          </a:p>
          <a:p>
            <a:pPr marL="361950" lvl="0" indent="-361950" algn="l" rtl="0">
              <a:lnSpc>
                <a:spcPct val="90000"/>
              </a:lnSpc>
              <a:spcBef>
                <a:spcPts val="1000"/>
              </a:spcBef>
              <a:spcAft>
                <a:spcPts val="0"/>
              </a:spcAft>
              <a:buClr>
                <a:schemeClr val="dk1"/>
              </a:buClr>
              <a:buSzPts val="2400"/>
              <a:buChar char="•"/>
            </a:pPr>
            <a:r>
              <a:rPr lang="en-GB" sz="2000" dirty="0"/>
              <a:t>Likelihood of consumption of ammunition, X</a:t>
            </a:r>
            <a:endParaRPr lang="en-AF" sz="2000" dirty="0"/>
          </a:p>
          <a:p>
            <a:pPr marL="457200" lvl="1" indent="0" algn="l" rtl="0">
              <a:lnSpc>
                <a:spcPct val="90000"/>
              </a:lnSpc>
              <a:spcBef>
                <a:spcPts val="500"/>
              </a:spcBef>
              <a:spcAft>
                <a:spcPts val="0"/>
              </a:spcAft>
              <a:buClr>
                <a:schemeClr val="dk1"/>
              </a:buClr>
              <a:buSzPts val="2400"/>
              <a:buNone/>
            </a:pPr>
            <a:endParaRPr sz="2000" dirty="0"/>
          </a:p>
          <a:p>
            <a:pPr marL="0" lvl="0" indent="0" algn="l" rtl="0">
              <a:lnSpc>
                <a:spcPct val="90000"/>
              </a:lnSpc>
              <a:spcBef>
                <a:spcPts val="1000"/>
              </a:spcBef>
              <a:spcAft>
                <a:spcPts val="0"/>
              </a:spcAft>
              <a:buClr>
                <a:schemeClr val="dk1"/>
              </a:buClr>
              <a:buSzPts val="2400"/>
              <a:buNone/>
            </a:pPr>
            <a:r>
              <a:rPr lang="en-GB" sz="2000" dirty="0"/>
              <a:t>X (to be defined for each mission) = Sum (3B+3D).</a:t>
            </a:r>
            <a:endParaRPr lang="en-AF" sz="2000" dirty="0"/>
          </a:p>
          <a:p>
            <a:pPr marL="0" lvl="0" indent="0" algn="l" rtl="0">
              <a:lnSpc>
                <a:spcPct val="90000"/>
              </a:lnSpc>
              <a:spcBef>
                <a:spcPts val="1000"/>
              </a:spcBef>
              <a:spcAft>
                <a:spcPts val="0"/>
              </a:spcAft>
              <a:buClr>
                <a:schemeClr val="dk1"/>
              </a:buClr>
              <a:buSzPts val="2400"/>
              <a:buNone/>
            </a:pPr>
            <a:r>
              <a:rPr lang="en-GB" sz="2000" dirty="0"/>
              <a:t>If </a:t>
            </a:r>
            <a:r>
              <a:rPr lang="en-GB" sz="2000" b="1" dirty="0"/>
              <a:t>X &lt; 10</a:t>
            </a:r>
            <a:r>
              <a:rPr lang="en-GB" sz="2000" dirty="0"/>
              <a:t>: Level is LOW.</a:t>
            </a:r>
            <a:endParaRPr lang="en-AF" sz="2000" dirty="0"/>
          </a:p>
          <a:p>
            <a:pPr marL="0" lvl="0" indent="0" algn="l" rtl="0">
              <a:lnSpc>
                <a:spcPct val="90000"/>
              </a:lnSpc>
              <a:spcBef>
                <a:spcPts val="1000"/>
              </a:spcBef>
              <a:spcAft>
                <a:spcPts val="0"/>
              </a:spcAft>
              <a:buClr>
                <a:schemeClr val="dk1"/>
              </a:buClr>
              <a:buSzPts val="2400"/>
              <a:buNone/>
            </a:pPr>
            <a:r>
              <a:rPr lang="en-GB" sz="2000" dirty="0"/>
              <a:t>If </a:t>
            </a:r>
            <a:r>
              <a:rPr lang="en-GB" sz="2000" b="1" dirty="0"/>
              <a:t>X &gt;=10 </a:t>
            </a:r>
            <a:r>
              <a:rPr lang="en-GB" sz="2000" dirty="0"/>
              <a:t>but &lt; 20: Level is MEDIUM.</a:t>
            </a:r>
            <a:endParaRPr lang="en-AF" sz="2000" dirty="0"/>
          </a:p>
          <a:p>
            <a:pPr marL="0" lvl="0" indent="0" algn="l" rtl="0">
              <a:lnSpc>
                <a:spcPct val="90000"/>
              </a:lnSpc>
              <a:spcBef>
                <a:spcPts val="1000"/>
              </a:spcBef>
              <a:spcAft>
                <a:spcPts val="0"/>
              </a:spcAft>
              <a:buClr>
                <a:schemeClr val="dk1"/>
              </a:buClr>
              <a:buSzPts val="2400"/>
              <a:buNone/>
            </a:pPr>
            <a:r>
              <a:rPr lang="en-GB" sz="2000" dirty="0"/>
              <a:t>If </a:t>
            </a:r>
            <a:r>
              <a:rPr lang="en-GB" sz="2000" b="1" dirty="0"/>
              <a:t>X &gt;= 20</a:t>
            </a:r>
            <a:r>
              <a:rPr lang="en-GB" sz="2000" dirty="0"/>
              <a:t>: Level is HIGH.</a:t>
            </a:r>
          </a:p>
          <a:p>
            <a:pPr marL="0" lvl="0" indent="0" algn="l" rtl="0">
              <a:lnSpc>
                <a:spcPct val="90000"/>
              </a:lnSpc>
              <a:spcBef>
                <a:spcPts val="1000"/>
              </a:spcBef>
              <a:spcAft>
                <a:spcPts val="0"/>
              </a:spcAft>
              <a:buClr>
                <a:schemeClr val="dk1"/>
              </a:buClr>
              <a:buSzPts val="2400"/>
              <a:buNone/>
            </a:pPr>
            <a:endParaRPr lang="en-AF" sz="2000" dirty="0"/>
          </a:p>
          <a:p>
            <a:pPr marL="0" lvl="0" indent="0" algn="l" rtl="0">
              <a:lnSpc>
                <a:spcPct val="90000"/>
              </a:lnSpc>
              <a:spcBef>
                <a:spcPts val="1000"/>
              </a:spcBef>
              <a:spcAft>
                <a:spcPts val="0"/>
              </a:spcAft>
              <a:buClr>
                <a:schemeClr val="dk1"/>
              </a:buClr>
              <a:buSzPts val="2400"/>
              <a:buNone/>
            </a:pPr>
            <a:r>
              <a:rPr lang="en-GB" sz="2000" dirty="0"/>
              <a:t>What is 3B and 3D? Two benchmarks related to the hostile action or forced abandonment factors*. </a:t>
            </a:r>
            <a:endParaRPr lang="en-AF" sz="2000" dirty="0"/>
          </a:p>
          <a:p>
            <a:pPr marL="228600" lvl="0" indent="0" algn="l" rtl="0">
              <a:lnSpc>
                <a:spcPct val="90000"/>
              </a:lnSpc>
              <a:spcBef>
                <a:spcPts val="1000"/>
              </a:spcBef>
              <a:spcAft>
                <a:spcPts val="0"/>
              </a:spcAft>
              <a:buClr>
                <a:schemeClr val="dk1"/>
              </a:buClr>
              <a:buSzPts val="3600"/>
              <a:buNone/>
            </a:pP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14"/>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GB"/>
              <a:t>Benchmark 3B</a:t>
            </a:r>
            <a:endParaRPr/>
          </a:p>
        </p:txBody>
      </p:sp>
      <p:sp>
        <p:nvSpPr>
          <p:cNvPr id="163" name="Google Shape;163;p14"/>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p>
            <a:pPr marL="365125" lvl="0" indent="-365125" algn="l" rtl="0">
              <a:lnSpc>
                <a:spcPct val="90000"/>
              </a:lnSpc>
              <a:spcBef>
                <a:spcPts val="0"/>
              </a:spcBef>
              <a:spcAft>
                <a:spcPts val="0"/>
              </a:spcAft>
              <a:buClr>
                <a:schemeClr val="dk1"/>
              </a:buClr>
              <a:buSzPts val="2400"/>
              <a:buChar char="•"/>
            </a:pPr>
            <a:r>
              <a:rPr lang="en-GB" sz="2400"/>
              <a:t>“Potential for hostile engagement of the United Nations forces by identified factions or combatants participating in the peace process.”</a:t>
            </a:r>
            <a:endParaRPr lang="en-AF"/>
          </a:p>
          <a:p>
            <a:pPr marL="228600" lvl="0" indent="-76200" algn="l" rtl="0">
              <a:lnSpc>
                <a:spcPct val="90000"/>
              </a:lnSpc>
              <a:spcBef>
                <a:spcPts val="1000"/>
              </a:spcBef>
              <a:spcAft>
                <a:spcPts val="0"/>
              </a:spcAft>
              <a:buClr>
                <a:schemeClr val="dk1"/>
              </a:buClr>
              <a:buSzPts val="2400"/>
              <a:buNone/>
            </a:pPr>
            <a:endParaRPr sz="2400"/>
          </a:p>
          <a:p>
            <a:pPr marL="228600" lvl="0" indent="-76200" algn="l" rtl="0">
              <a:lnSpc>
                <a:spcPct val="90000"/>
              </a:lnSpc>
              <a:spcBef>
                <a:spcPts val="1000"/>
              </a:spcBef>
              <a:spcAft>
                <a:spcPts val="0"/>
              </a:spcAft>
              <a:buClr>
                <a:schemeClr val="dk1"/>
              </a:buClr>
              <a:buSzPts val="2400"/>
              <a:buNone/>
            </a:pPr>
            <a:endParaRPr sz="2400"/>
          </a:p>
        </p:txBody>
      </p:sp>
      <p:sp>
        <p:nvSpPr>
          <p:cNvPr id="164" name="Google Shape;164;p14"/>
          <p:cNvSpPr txBox="1"/>
          <p:nvPr/>
        </p:nvSpPr>
        <p:spPr>
          <a:xfrm>
            <a:off x="627459" y="3286126"/>
            <a:ext cx="7886700" cy="1325563"/>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4F81BD"/>
              </a:buClr>
              <a:buSzPts val="4400"/>
              <a:buFont typeface="Arial"/>
              <a:buNone/>
            </a:pPr>
            <a:r>
              <a:rPr lang="en-GB" sz="4400" b="0" i="0" u="none" strike="noStrike" cap="none">
                <a:solidFill>
                  <a:srgbClr val="4F81BD"/>
                </a:solidFill>
                <a:latin typeface="Arial"/>
                <a:ea typeface="Arial"/>
                <a:cs typeface="Arial"/>
                <a:sym typeface="Arial"/>
              </a:rPr>
              <a:t>Benchmark 3D</a:t>
            </a:r>
            <a:endParaRPr/>
          </a:p>
        </p:txBody>
      </p:sp>
      <p:sp>
        <p:nvSpPr>
          <p:cNvPr id="165" name="Google Shape;165;p14"/>
          <p:cNvSpPr txBox="1"/>
          <p:nvPr/>
        </p:nvSpPr>
        <p:spPr>
          <a:xfrm>
            <a:off x="625078" y="4468815"/>
            <a:ext cx="7886699" cy="1533822"/>
          </a:xfrm>
          <a:prstGeom prst="rect">
            <a:avLst/>
          </a:prstGeom>
          <a:noFill/>
          <a:ln>
            <a:noFill/>
          </a:ln>
        </p:spPr>
        <p:txBody>
          <a:bodyPr spcFirstLastPara="1" wrap="square" lIns="91425" tIns="45700" rIns="91425" bIns="45700" anchor="t" anchorCtr="0">
            <a:noAutofit/>
          </a:bodyPr>
          <a:lstStyle/>
          <a:p>
            <a:pPr marL="365125" marR="0" lvl="0" indent="-365125" algn="l" rtl="0">
              <a:lnSpc>
                <a:spcPct val="90000"/>
              </a:lnSpc>
              <a:spcBef>
                <a:spcPts val="0"/>
              </a:spcBef>
              <a:spcAft>
                <a:spcPts val="0"/>
              </a:spcAft>
              <a:buClr>
                <a:schemeClr val="dk1"/>
              </a:buClr>
              <a:buSzPts val="2400"/>
              <a:buFont typeface="Arial"/>
              <a:buChar char="•"/>
            </a:pPr>
            <a:r>
              <a:rPr lang="en-GB" sz="2400" b="0" i="0" u="none" strike="noStrike" cap="none">
                <a:solidFill>
                  <a:schemeClr val="dk1"/>
                </a:solidFill>
                <a:latin typeface="Arial"/>
                <a:ea typeface="Arial"/>
                <a:cs typeface="Arial"/>
                <a:sym typeface="Arial"/>
              </a:rPr>
              <a:t>“Potential for hostile engagement of the United Nations forces by unidentified factions or by individuals or groups other than participants in the peace process..”</a:t>
            </a:r>
            <a:endParaRPr lang="en-AF"/>
          </a:p>
          <a:p>
            <a:pPr marL="228600" marR="0" lvl="0" indent="-76200" algn="l" rtl="0">
              <a:lnSpc>
                <a:spcPct val="90000"/>
              </a:lnSpc>
              <a:spcBef>
                <a:spcPts val="100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a:p>
            <a:pPr marL="228600" marR="0" lvl="0" indent="-76200" algn="l" rtl="0">
              <a:lnSpc>
                <a:spcPct val="90000"/>
              </a:lnSpc>
              <a:spcBef>
                <a:spcPts val="100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66" name="Google Shape;166;p14"/>
          <p:cNvSpPr/>
          <p:nvPr/>
        </p:nvSpPr>
        <p:spPr>
          <a:xfrm>
            <a:off x="3435393" y="4816178"/>
            <a:ext cx="1667274" cy="356271"/>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67" name="Google Shape;167;p14"/>
          <p:cNvSpPr/>
          <p:nvPr/>
        </p:nvSpPr>
        <p:spPr>
          <a:xfrm>
            <a:off x="3516416" y="2286831"/>
            <a:ext cx="1286274" cy="338213"/>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7"/>
                                        </p:tgtEl>
                                        <p:attrNameLst>
                                          <p:attrName>style.visibility</p:attrName>
                                        </p:attrNameLst>
                                      </p:cBhvr>
                                      <p:to>
                                        <p:strVal val="visible"/>
                                      </p:to>
                                    </p:set>
                                    <p:anim calcmode="lin" valueType="num">
                                      <p:cBhvr additive="base">
                                        <p:cTn id="7" dur="500"/>
                                        <p:tgtEl>
                                          <p:spTgt spid="167"/>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66"/>
                                        </p:tgtEl>
                                        <p:attrNameLst>
                                          <p:attrName>style.visibility</p:attrName>
                                        </p:attrNameLst>
                                      </p:cBhvr>
                                      <p:to>
                                        <p:strVal val="visible"/>
                                      </p:to>
                                    </p:set>
                                    <p:anim calcmode="lin" valueType="num">
                                      <p:cBhvr additive="base">
                                        <p:cTn id="12" dur="500"/>
                                        <p:tgtEl>
                                          <p:spTgt spid="1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15"/>
          <p:cNvSpPr txBox="1">
            <a:spLocks noGrp="1"/>
          </p:cNvSpPr>
          <p:nvPr>
            <p:ph type="title"/>
          </p:nvPr>
        </p:nvSpPr>
        <p:spPr>
          <a:xfrm>
            <a:off x="299641" y="3048248"/>
            <a:ext cx="2316559" cy="76150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4F81BD"/>
              </a:buClr>
              <a:buSzPts val="4400"/>
              <a:buFont typeface="Arial"/>
              <a:buNone/>
            </a:pPr>
            <a:r>
              <a:rPr lang="en-GB"/>
              <a:t>Annex E (1)</a:t>
            </a:r>
            <a:endParaRPr/>
          </a:p>
        </p:txBody>
      </p:sp>
      <p:pic>
        <p:nvPicPr>
          <p:cNvPr id="173" name="Google Shape;173;p15"/>
          <p:cNvPicPr preferRelativeResize="0"/>
          <p:nvPr/>
        </p:nvPicPr>
        <p:blipFill rotWithShape="1">
          <a:blip r:embed="rId3">
            <a:alphaModFix/>
          </a:blip>
          <a:srcRect/>
          <a:stretch/>
        </p:blipFill>
        <p:spPr>
          <a:xfrm>
            <a:off x="2616200" y="231494"/>
            <a:ext cx="6342605" cy="6449305"/>
          </a:xfrm>
          <a:prstGeom prst="rect">
            <a:avLst/>
          </a:prstGeom>
          <a:noFill/>
          <a:ln>
            <a:noFill/>
          </a:ln>
        </p:spPr>
      </p:pic>
      <p:sp>
        <p:nvSpPr>
          <p:cNvPr id="4" name="Google Shape;166;p14">
            <a:extLst>
              <a:ext uri="{FF2B5EF4-FFF2-40B4-BE49-F238E27FC236}">
                <a16:creationId xmlns:a16="http://schemas.microsoft.com/office/drawing/2014/main" id="{8466C5AD-FD31-734D-8C06-8C1B76A94111}"/>
              </a:ext>
            </a:extLst>
          </p:cNvPr>
          <p:cNvSpPr/>
          <p:nvPr/>
        </p:nvSpPr>
        <p:spPr>
          <a:xfrm>
            <a:off x="2616200" y="5881050"/>
            <a:ext cx="5509228" cy="334556"/>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16"/>
          <p:cNvSpPr txBox="1">
            <a:spLocks noGrp="1"/>
          </p:cNvSpPr>
          <p:nvPr>
            <p:ph type="title"/>
          </p:nvPr>
        </p:nvSpPr>
        <p:spPr>
          <a:xfrm>
            <a:off x="299641" y="3048248"/>
            <a:ext cx="2316559" cy="76150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4F81BD"/>
              </a:buClr>
              <a:buSzPts val="4400"/>
              <a:buFont typeface="Arial"/>
              <a:buNone/>
            </a:pPr>
            <a:r>
              <a:rPr lang="en-GB"/>
              <a:t>Annex E (2)</a:t>
            </a:r>
            <a:endParaRPr/>
          </a:p>
        </p:txBody>
      </p:sp>
      <p:pic>
        <p:nvPicPr>
          <p:cNvPr id="179" name="Google Shape;179;p16"/>
          <p:cNvPicPr preferRelativeResize="0"/>
          <p:nvPr/>
        </p:nvPicPr>
        <p:blipFill rotWithShape="1">
          <a:blip r:embed="rId3">
            <a:alphaModFix/>
          </a:blip>
          <a:srcRect/>
          <a:stretch/>
        </p:blipFill>
        <p:spPr>
          <a:xfrm>
            <a:off x="2616200" y="219919"/>
            <a:ext cx="6331030" cy="6458673"/>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17"/>
          <p:cNvSpPr txBox="1">
            <a:spLocks noGrp="1"/>
          </p:cNvSpPr>
          <p:nvPr>
            <p:ph type="title"/>
          </p:nvPr>
        </p:nvSpPr>
        <p:spPr>
          <a:xfrm>
            <a:off x="299641" y="3048248"/>
            <a:ext cx="2316559" cy="76150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4F81BD"/>
              </a:buClr>
              <a:buSzPts val="4400"/>
              <a:buFont typeface="Arial"/>
              <a:buNone/>
            </a:pPr>
            <a:r>
              <a:rPr lang="en-GB"/>
              <a:t>Annex F</a:t>
            </a:r>
            <a:endParaRPr/>
          </a:p>
        </p:txBody>
      </p:sp>
      <p:pic>
        <p:nvPicPr>
          <p:cNvPr id="185" name="Google Shape;185;p17"/>
          <p:cNvPicPr preferRelativeResize="0"/>
          <p:nvPr/>
        </p:nvPicPr>
        <p:blipFill rotWithShape="1">
          <a:blip r:embed="rId3">
            <a:alphaModFix/>
          </a:blip>
          <a:srcRect/>
          <a:stretch/>
        </p:blipFill>
        <p:spPr>
          <a:xfrm>
            <a:off x="2616200" y="231494"/>
            <a:ext cx="6342605" cy="645867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18"/>
          <p:cNvSpPr txBox="1">
            <a:spLocks noGrp="1"/>
          </p:cNvSpPr>
          <p:nvPr>
            <p:ph type="title"/>
          </p:nvPr>
        </p:nvSpPr>
        <p:spPr>
          <a:xfrm>
            <a:off x="299641" y="3048248"/>
            <a:ext cx="2570559" cy="76150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4F81BD"/>
              </a:buClr>
              <a:buSzPts val="4400"/>
              <a:buFont typeface="Arial"/>
              <a:buNone/>
            </a:pPr>
            <a:r>
              <a:rPr lang="en-GB"/>
              <a:t>Annex G</a:t>
            </a:r>
            <a:endParaRPr/>
          </a:p>
        </p:txBody>
      </p:sp>
      <p:grpSp>
        <p:nvGrpSpPr>
          <p:cNvPr id="191" name="Google Shape;191;p18"/>
          <p:cNvGrpSpPr/>
          <p:nvPr/>
        </p:nvGrpSpPr>
        <p:grpSpPr>
          <a:xfrm>
            <a:off x="3423721" y="218208"/>
            <a:ext cx="5502070" cy="6466039"/>
            <a:chOff x="3172498" y="0"/>
            <a:chExt cx="5971502" cy="6858000"/>
          </a:xfrm>
        </p:grpSpPr>
        <p:pic>
          <p:nvPicPr>
            <p:cNvPr id="192" name="Google Shape;192;p18"/>
            <p:cNvPicPr preferRelativeResize="0"/>
            <p:nvPr/>
          </p:nvPicPr>
          <p:blipFill rotWithShape="1">
            <a:blip r:embed="rId3">
              <a:alphaModFix/>
            </a:blip>
            <a:srcRect r="12635"/>
            <a:stretch/>
          </p:blipFill>
          <p:spPr>
            <a:xfrm>
              <a:off x="3172498" y="0"/>
              <a:ext cx="5971502" cy="6858000"/>
            </a:xfrm>
            <a:prstGeom prst="rect">
              <a:avLst/>
            </a:prstGeom>
            <a:noFill/>
            <a:ln>
              <a:noFill/>
            </a:ln>
          </p:spPr>
        </p:pic>
        <p:sp>
          <p:nvSpPr>
            <p:cNvPr id="193" name="Google Shape;193;p18"/>
            <p:cNvSpPr/>
            <p:nvPr/>
          </p:nvSpPr>
          <p:spPr>
            <a:xfrm>
              <a:off x="8229600" y="0"/>
              <a:ext cx="914400" cy="381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19"/>
          <p:cNvSpPr txBox="1">
            <a:spLocks noGrp="1"/>
          </p:cNvSpPr>
          <p:nvPr>
            <p:ph type="title"/>
          </p:nvPr>
        </p:nvSpPr>
        <p:spPr>
          <a:xfrm>
            <a:off x="299641" y="3048248"/>
            <a:ext cx="2443559" cy="76150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4F81BD"/>
              </a:buClr>
              <a:buSzPts val="4400"/>
              <a:buFont typeface="Arial"/>
              <a:buNone/>
            </a:pPr>
            <a:r>
              <a:rPr lang="en-GB"/>
              <a:t>Annex H</a:t>
            </a:r>
            <a:endParaRPr/>
          </a:p>
        </p:txBody>
      </p:sp>
      <p:grpSp>
        <p:nvGrpSpPr>
          <p:cNvPr id="199" name="Google Shape;199;p19"/>
          <p:cNvGrpSpPr/>
          <p:nvPr/>
        </p:nvGrpSpPr>
        <p:grpSpPr>
          <a:xfrm>
            <a:off x="2668155" y="361950"/>
            <a:ext cx="6261100" cy="6134100"/>
            <a:chOff x="2616200" y="361950"/>
            <a:chExt cx="6261100" cy="6134100"/>
          </a:xfrm>
        </p:grpSpPr>
        <p:pic>
          <p:nvPicPr>
            <p:cNvPr id="200" name="Google Shape;200;p19"/>
            <p:cNvPicPr preferRelativeResize="0"/>
            <p:nvPr/>
          </p:nvPicPr>
          <p:blipFill rotWithShape="1">
            <a:blip r:embed="rId3">
              <a:alphaModFix/>
            </a:blip>
            <a:srcRect r="13509"/>
            <a:stretch/>
          </p:blipFill>
          <p:spPr>
            <a:xfrm>
              <a:off x="2616200" y="361950"/>
              <a:ext cx="6261100" cy="6134100"/>
            </a:xfrm>
            <a:prstGeom prst="rect">
              <a:avLst/>
            </a:prstGeom>
            <a:noFill/>
            <a:ln>
              <a:noFill/>
            </a:ln>
          </p:spPr>
        </p:pic>
        <p:sp>
          <p:nvSpPr>
            <p:cNvPr id="201" name="Google Shape;201;p19"/>
            <p:cNvSpPr/>
            <p:nvPr/>
          </p:nvSpPr>
          <p:spPr>
            <a:xfrm>
              <a:off x="8496300" y="361950"/>
              <a:ext cx="381000" cy="3556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2"/>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FFFFFF"/>
              </a:buClr>
              <a:buSzPts val="4400"/>
              <a:buFont typeface="Arial"/>
              <a:buNone/>
            </a:pPr>
            <a:r>
              <a:rPr lang="en-GB">
                <a:solidFill>
                  <a:srgbClr val="FFFFFF"/>
                </a:solidFill>
              </a:rPr>
              <a:t>Objective</a:t>
            </a:r>
            <a:endParaRPr/>
          </a:p>
        </p:txBody>
      </p:sp>
      <p:sp>
        <p:nvSpPr>
          <p:cNvPr id="65" name="Google Shape;65;p2"/>
          <p:cNvSpPr txBox="1">
            <a:spLocks noGrp="1"/>
          </p:cNvSpPr>
          <p:nvPr>
            <p:ph type="body" idx="1"/>
          </p:nvPr>
        </p:nvSpPr>
        <p:spPr>
          <a:xfrm>
            <a:off x="4114800" y="1655763"/>
            <a:ext cx="4621213" cy="418941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3000"/>
              <a:buNone/>
            </a:pPr>
            <a:endParaRPr/>
          </a:p>
          <a:p>
            <a:pPr marL="0" lvl="0" indent="0" algn="ctr" rtl="0">
              <a:lnSpc>
                <a:spcPct val="90000"/>
              </a:lnSpc>
              <a:spcBef>
                <a:spcPts val="1000"/>
              </a:spcBef>
              <a:spcAft>
                <a:spcPts val="0"/>
              </a:spcAft>
              <a:buClr>
                <a:schemeClr val="lt1"/>
              </a:buClr>
              <a:buSzPts val="3000"/>
              <a:buNone/>
            </a:pPr>
            <a:endParaRPr/>
          </a:p>
          <a:p>
            <a:pPr marL="0" lvl="0" indent="0" algn="ctr" rtl="0">
              <a:lnSpc>
                <a:spcPct val="90000"/>
              </a:lnSpc>
              <a:spcBef>
                <a:spcPts val="1000"/>
              </a:spcBef>
              <a:spcAft>
                <a:spcPts val="0"/>
              </a:spcAft>
              <a:buClr>
                <a:schemeClr val="lt1"/>
              </a:buClr>
              <a:buSzPts val="3000"/>
              <a:buNone/>
            </a:pPr>
            <a:r>
              <a:rPr lang="en-GB"/>
              <a:t>Apply the UN forms and mission specific factors to determine T/PCC contingent ammunition requirements.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20"/>
          <p:cNvSpPr txBox="1">
            <a:spLocks noGrp="1"/>
          </p:cNvSpPr>
          <p:nvPr>
            <p:ph type="title"/>
          </p:nvPr>
        </p:nvSpPr>
        <p:spPr>
          <a:xfrm>
            <a:off x="299641" y="3048248"/>
            <a:ext cx="2443559" cy="76150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4F81BD"/>
              </a:buClr>
              <a:buSzPts val="4400"/>
              <a:buFont typeface="Arial"/>
              <a:buNone/>
            </a:pPr>
            <a:r>
              <a:rPr lang="en-GB"/>
              <a:t>Annex I (1)</a:t>
            </a:r>
            <a:endParaRPr/>
          </a:p>
        </p:txBody>
      </p:sp>
      <p:pic>
        <p:nvPicPr>
          <p:cNvPr id="207" name="Google Shape;207;p20"/>
          <p:cNvPicPr preferRelativeResize="0"/>
          <p:nvPr/>
        </p:nvPicPr>
        <p:blipFill rotWithShape="1">
          <a:blip r:embed="rId3">
            <a:alphaModFix/>
          </a:blip>
          <a:srcRect/>
          <a:stretch/>
        </p:blipFill>
        <p:spPr>
          <a:xfrm>
            <a:off x="2743200" y="243068"/>
            <a:ext cx="6216906" cy="6411598"/>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21"/>
          <p:cNvSpPr txBox="1">
            <a:spLocks noGrp="1"/>
          </p:cNvSpPr>
          <p:nvPr>
            <p:ph type="title"/>
          </p:nvPr>
        </p:nvSpPr>
        <p:spPr>
          <a:xfrm>
            <a:off x="299641" y="3048248"/>
            <a:ext cx="2443559" cy="76150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4F81BD"/>
              </a:buClr>
              <a:buSzPts val="4400"/>
              <a:buFont typeface="Arial"/>
              <a:buNone/>
            </a:pPr>
            <a:r>
              <a:rPr lang="en-GB"/>
              <a:t>Annex I (2)</a:t>
            </a:r>
            <a:endParaRPr/>
          </a:p>
        </p:txBody>
      </p:sp>
      <p:pic>
        <p:nvPicPr>
          <p:cNvPr id="213" name="Google Shape;213;p21"/>
          <p:cNvPicPr preferRelativeResize="0"/>
          <p:nvPr/>
        </p:nvPicPr>
        <p:blipFill rotWithShape="1">
          <a:blip r:embed="rId3">
            <a:alphaModFix/>
          </a:blip>
          <a:srcRect/>
          <a:stretch/>
        </p:blipFill>
        <p:spPr>
          <a:xfrm>
            <a:off x="3478305" y="233081"/>
            <a:ext cx="5473189" cy="647165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22"/>
          <p:cNvSpPr txBox="1">
            <a:spLocks noGrp="1"/>
          </p:cNvSpPr>
          <p:nvPr>
            <p:ph type="title"/>
          </p:nvPr>
        </p:nvSpPr>
        <p:spPr>
          <a:xfrm>
            <a:off x="299641" y="3048248"/>
            <a:ext cx="2443559" cy="76150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4F81BD"/>
              </a:buClr>
              <a:buSzPts val="4400"/>
              <a:buFont typeface="Arial"/>
              <a:buNone/>
            </a:pPr>
            <a:r>
              <a:rPr lang="en-GB"/>
              <a:t>Annex J (1)</a:t>
            </a:r>
            <a:endParaRPr/>
          </a:p>
        </p:txBody>
      </p:sp>
      <p:pic>
        <p:nvPicPr>
          <p:cNvPr id="219" name="Google Shape;219;p22"/>
          <p:cNvPicPr preferRelativeResize="0"/>
          <p:nvPr/>
        </p:nvPicPr>
        <p:blipFill rotWithShape="1">
          <a:blip r:embed="rId3">
            <a:alphaModFix/>
          </a:blip>
          <a:srcRect/>
          <a:stretch/>
        </p:blipFill>
        <p:spPr>
          <a:xfrm>
            <a:off x="2743200" y="254643"/>
            <a:ext cx="6210717" cy="6441992"/>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23"/>
          <p:cNvSpPr txBox="1">
            <a:spLocks noGrp="1"/>
          </p:cNvSpPr>
          <p:nvPr>
            <p:ph type="title"/>
          </p:nvPr>
        </p:nvSpPr>
        <p:spPr>
          <a:xfrm>
            <a:off x="299641" y="3048248"/>
            <a:ext cx="2443559" cy="76150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4F81BD"/>
              </a:buClr>
              <a:buSzPts val="4400"/>
              <a:buFont typeface="Arial"/>
              <a:buNone/>
            </a:pPr>
            <a:r>
              <a:rPr lang="en-GB"/>
              <a:t>Annex J (2)</a:t>
            </a:r>
            <a:endParaRPr/>
          </a:p>
        </p:txBody>
      </p:sp>
      <p:pic>
        <p:nvPicPr>
          <p:cNvPr id="225" name="Google Shape;225;p23"/>
          <p:cNvPicPr preferRelativeResize="0"/>
          <p:nvPr/>
        </p:nvPicPr>
        <p:blipFill rotWithShape="1">
          <a:blip r:embed="rId3">
            <a:alphaModFix/>
          </a:blip>
          <a:srcRect/>
          <a:stretch/>
        </p:blipFill>
        <p:spPr>
          <a:xfrm>
            <a:off x="2743200" y="228601"/>
            <a:ext cx="6235629" cy="647251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24"/>
          <p:cNvSpPr txBox="1">
            <a:spLocks noGrp="1"/>
          </p:cNvSpPr>
          <p:nvPr>
            <p:ph type="title"/>
          </p:nvPr>
        </p:nvSpPr>
        <p:spPr>
          <a:xfrm>
            <a:off x="299641" y="3048248"/>
            <a:ext cx="2443559" cy="76150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4F81BD"/>
              </a:buClr>
              <a:buSzPts val="4400"/>
              <a:buFont typeface="Arial"/>
              <a:buNone/>
            </a:pPr>
            <a:r>
              <a:rPr lang="en-GB"/>
              <a:t>Annex J (3)</a:t>
            </a:r>
            <a:endParaRPr/>
          </a:p>
        </p:txBody>
      </p:sp>
      <p:pic>
        <p:nvPicPr>
          <p:cNvPr id="231" name="Google Shape;231;p24"/>
          <p:cNvPicPr preferRelativeResize="0"/>
          <p:nvPr/>
        </p:nvPicPr>
        <p:blipFill rotWithShape="1">
          <a:blip r:embed="rId3">
            <a:alphaModFix/>
          </a:blip>
          <a:srcRect/>
          <a:stretch/>
        </p:blipFill>
        <p:spPr>
          <a:xfrm>
            <a:off x="2587741" y="1911350"/>
            <a:ext cx="6337300" cy="30353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25"/>
          <p:cNvSpPr txBox="1">
            <a:spLocks noGrp="1"/>
          </p:cNvSpPr>
          <p:nvPr>
            <p:ph type="title"/>
          </p:nvPr>
        </p:nvSpPr>
        <p:spPr>
          <a:xfrm>
            <a:off x="299641" y="3048248"/>
            <a:ext cx="2443559" cy="76150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4F81BD"/>
              </a:buClr>
              <a:buSzPts val="4400"/>
              <a:buFont typeface="Arial"/>
              <a:buNone/>
            </a:pPr>
            <a:r>
              <a:rPr lang="en-GB"/>
              <a:t>Annex K</a:t>
            </a:r>
            <a:endParaRPr/>
          </a:p>
        </p:txBody>
      </p:sp>
      <p:pic>
        <p:nvPicPr>
          <p:cNvPr id="237" name="Google Shape;237;p25"/>
          <p:cNvPicPr preferRelativeResize="0"/>
          <p:nvPr/>
        </p:nvPicPr>
        <p:blipFill rotWithShape="1">
          <a:blip r:embed="rId3">
            <a:alphaModFix/>
          </a:blip>
          <a:srcRect/>
          <a:stretch/>
        </p:blipFill>
        <p:spPr>
          <a:xfrm>
            <a:off x="3352800" y="224117"/>
            <a:ext cx="5611906" cy="6454589"/>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64401-A1F5-5149-AB38-799022FD8852}"/>
              </a:ext>
            </a:extLst>
          </p:cNvPr>
          <p:cNvSpPr>
            <a:spLocks noGrp="1"/>
          </p:cNvSpPr>
          <p:nvPr>
            <p:ph type="title"/>
          </p:nvPr>
        </p:nvSpPr>
        <p:spPr>
          <a:xfrm>
            <a:off x="629841" y="365126"/>
            <a:ext cx="7886700" cy="595573"/>
          </a:xfrm>
        </p:spPr>
        <p:txBody>
          <a:bodyPr/>
          <a:lstStyle/>
          <a:p>
            <a:pPr algn="ctr"/>
            <a:r>
              <a:rPr lang="en-AF" sz="2800"/>
              <a:t>Worked example</a:t>
            </a:r>
          </a:p>
        </p:txBody>
      </p:sp>
      <p:sp>
        <p:nvSpPr>
          <p:cNvPr id="3" name="Google Shape;157;p13">
            <a:extLst>
              <a:ext uri="{FF2B5EF4-FFF2-40B4-BE49-F238E27FC236}">
                <a16:creationId xmlns:a16="http://schemas.microsoft.com/office/drawing/2014/main" id="{7A48B7DD-9133-1245-82C6-0486B29501EA}"/>
              </a:ext>
            </a:extLst>
          </p:cNvPr>
          <p:cNvSpPr txBox="1">
            <a:spLocks noGrp="1"/>
          </p:cNvSpPr>
          <p:nvPr>
            <p:ph type="body" idx="1"/>
          </p:nvPr>
        </p:nvSpPr>
        <p:spPr>
          <a:xfrm>
            <a:off x="629842" y="1270305"/>
            <a:ext cx="7886699" cy="4899000"/>
          </a:xfrm>
          <a:prstGeom prst="rect">
            <a:avLst/>
          </a:prstGeom>
          <a:noFill/>
          <a:ln>
            <a:noFill/>
          </a:ln>
        </p:spPr>
        <p:txBody>
          <a:bodyPr spcFirstLastPara="1" wrap="square" lIns="91425" tIns="45700" rIns="91425" bIns="45700" anchor="t" anchorCtr="0">
            <a:noAutofit/>
          </a:bodyPr>
          <a:lstStyle/>
          <a:p>
            <a:pPr>
              <a:buSzPts val="2400"/>
            </a:pPr>
            <a:r>
              <a:rPr lang="en-GB" sz="2000" dirty="0"/>
              <a:t>2 Infantry Platoon, 1 Infantry Company, Sector 3, UNAC </a:t>
            </a:r>
          </a:p>
          <a:p>
            <a:pPr>
              <a:buSzPts val="2400"/>
            </a:pPr>
            <a:r>
              <a:rPr lang="en-GB" sz="2000" dirty="0"/>
              <a:t>Likelihood of ammunition consumption &lt; 10: Level is LOW</a:t>
            </a:r>
          </a:p>
          <a:p>
            <a:pPr>
              <a:buSzPts val="2400"/>
            </a:pPr>
            <a:r>
              <a:rPr lang="en-GB" sz="2000" dirty="0"/>
              <a:t>Check the figures submitted below:</a:t>
            </a:r>
          </a:p>
          <a:p>
            <a:pPr>
              <a:buSzPts val="2400"/>
            </a:pPr>
            <a:endParaRPr lang="en-AF" sz="2000" dirty="0"/>
          </a:p>
          <a:p>
            <a:pPr marL="0" lvl="0" indent="0" algn="l" rtl="0">
              <a:lnSpc>
                <a:spcPct val="90000"/>
              </a:lnSpc>
              <a:spcBef>
                <a:spcPts val="1000"/>
              </a:spcBef>
              <a:spcAft>
                <a:spcPts val="0"/>
              </a:spcAft>
              <a:buClr>
                <a:schemeClr val="dk1"/>
              </a:buClr>
              <a:buSzPts val="2400"/>
              <a:buNone/>
            </a:pPr>
            <a:endParaRPr lang="en-AF" sz="2000" dirty="0"/>
          </a:p>
          <a:p>
            <a:pPr marL="228600" lvl="0" indent="0" algn="l" rtl="0">
              <a:lnSpc>
                <a:spcPct val="90000"/>
              </a:lnSpc>
              <a:spcBef>
                <a:spcPts val="1000"/>
              </a:spcBef>
              <a:spcAft>
                <a:spcPts val="0"/>
              </a:spcAft>
              <a:buClr>
                <a:schemeClr val="dk1"/>
              </a:buClr>
              <a:buSzPts val="3600"/>
              <a:buNone/>
            </a:pPr>
            <a:endParaRPr dirty="0"/>
          </a:p>
        </p:txBody>
      </p:sp>
      <p:graphicFrame>
        <p:nvGraphicFramePr>
          <p:cNvPr id="4" name="Table 3">
            <a:extLst>
              <a:ext uri="{FF2B5EF4-FFF2-40B4-BE49-F238E27FC236}">
                <a16:creationId xmlns:a16="http://schemas.microsoft.com/office/drawing/2014/main" id="{A659EF7D-C4D0-3F4F-ADEC-F08F323853B2}"/>
              </a:ext>
            </a:extLst>
          </p:cNvPr>
          <p:cNvGraphicFramePr>
            <a:graphicFrameLocks noGrp="1"/>
          </p:cNvGraphicFramePr>
          <p:nvPr>
            <p:extLst>
              <p:ext uri="{D42A27DB-BD31-4B8C-83A1-F6EECF244321}">
                <p14:modId xmlns:p14="http://schemas.microsoft.com/office/powerpoint/2010/main" val="4019463478"/>
              </p:ext>
            </p:extLst>
          </p:nvPr>
        </p:nvGraphicFramePr>
        <p:xfrm>
          <a:off x="627459" y="2697596"/>
          <a:ext cx="7768527" cy="3667543"/>
        </p:xfrm>
        <a:graphic>
          <a:graphicData uri="http://schemas.openxmlformats.org/drawingml/2006/table">
            <a:tbl>
              <a:tblPr>
                <a:tableStyleId>{5C22544A-7EE6-4342-B048-85BDC9FD1C3A}</a:tableStyleId>
              </a:tblPr>
              <a:tblGrid>
                <a:gridCol w="1018375">
                  <a:extLst>
                    <a:ext uri="{9D8B030D-6E8A-4147-A177-3AD203B41FA5}">
                      <a16:colId xmlns:a16="http://schemas.microsoft.com/office/drawing/2014/main" val="548545527"/>
                    </a:ext>
                  </a:extLst>
                </a:gridCol>
                <a:gridCol w="2216235">
                  <a:extLst>
                    <a:ext uri="{9D8B030D-6E8A-4147-A177-3AD203B41FA5}">
                      <a16:colId xmlns:a16="http://schemas.microsoft.com/office/drawing/2014/main" val="1648747159"/>
                    </a:ext>
                  </a:extLst>
                </a:gridCol>
                <a:gridCol w="1420264">
                  <a:extLst>
                    <a:ext uri="{9D8B030D-6E8A-4147-A177-3AD203B41FA5}">
                      <a16:colId xmlns:a16="http://schemas.microsoft.com/office/drawing/2014/main" val="1253463498"/>
                    </a:ext>
                  </a:extLst>
                </a:gridCol>
                <a:gridCol w="2095278">
                  <a:extLst>
                    <a:ext uri="{9D8B030D-6E8A-4147-A177-3AD203B41FA5}">
                      <a16:colId xmlns:a16="http://schemas.microsoft.com/office/drawing/2014/main" val="35824356"/>
                    </a:ext>
                  </a:extLst>
                </a:gridCol>
                <a:gridCol w="1018375">
                  <a:extLst>
                    <a:ext uri="{9D8B030D-6E8A-4147-A177-3AD203B41FA5}">
                      <a16:colId xmlns:a16="http://schemas.microsoft.com/office/drawing/2014/main" val="563114320"/>
                    </a:ext>
                  </a:extLst>
                </a:gridCol>
              </a:tblGrid>
              <a:tr h="472784">
                <a:tc>
                  <a:txBody>
                    <a:bodyPr/>
                    <a:lstStyle/>
                    <a:p>
                      <a:pPr algn="ctr" fontAlgn="b"/>
                      <a:r>
                        <a:rPr lang="en-US" sz="1600" b="1" u="sng" strike="noStrike">
                          <a:effectLst/>
                          <a:latin typeface="+mn-lt"/>
                        </a:rPr>
                        <a:t>Unit </a:t>
                      </a:r>
                      <a:endParaRPr lang="en-US" sz="1600" b="1" i="0" u="sng" strike="noStrike">
                        <a:solidFill>
                          <a:srgbClr val="000000"/>
                        </a:solidFill>
                        <a:effectLst/>
                        <a:latin typeface="+mn-lt"/>
                      </a:endParaRPr>
                    </a:p>
                  </a:txBody>
                  <a:tcPr marL="9525" marR="9525" marT="9525" marB="0" anchor="b"/>
                </a:tc>
                <a:tc>
                  <a:txBody>
                    <a:bodyPr/>
                    <a:lstStyle/>
                    <a:p>
                      <a:pPr algn="ctr" fontAlgn="b"/>
                      <a:r>
                        <a:rPr lang="en-US" sz="1600" b="1" u="sng" strike="noStrike">
                          <a:effectLst/>
                          <a:latin typeface="+mn-lt"/>
                        </a:rPr>
                        <a:t>Weapon System </a:t>
                      </a:r>
                      <a:endParaRPr lang="en-US" sz="1600" b="1" i="0" u="sng" strike="noStrike">
                        <a:solidFill>
                          <a:srgbClr val="000000"/>
                        </a:solidFill>
                        <a:effectLst/>
                        <a:latin typeface="+mn-lt"/>
                      </a:endParaRPr>
                    </a:p>
                  </a:txBody>
                  <a:tcPr marL="9525" marR="9525" marT="9525" marB="0" anchor="b"/>
                </a:tc>
                <a:tc>
                  <a:txBody>
                    <a:bodyPr/>
                    <a:lstStyle/>
                    <a:p>
                      <a:pPr algn="ctr" fontAlgn="b"/>
                      <a:r>
                        <a:rPr lang="en-US" sz="1600" b="1" u="sng" strike="noStrike">
                          <a:effectLst/>
                          <a:latin typeface="+mn-lt"/>
                        </a:rPr>
                        <a:t>Quantity </a:t>
                      </a:r>
                      <a:endParaRPr lang="en-US" sz="1600" b="1" i="0" u="sng" strike="noStrike">
                        <a:solidFill>
                          <a:srgbClr val="000000"/>
                        </a:solidFill>
                        <a:effectLst/>
                        <a:latin typeface="+mn-lt"/>
                      </a:endParaRPr>
                    </a:p>
                  </a:txBody>
                  <a:tcPr marL="9525" marR="9525" marT="9525" marB="0" anchor="b"/>
                </a:tc>
                <a:tc>
                  <a:txBody>
                    <a:bodyPr/>
                    <a:lstStyle/>
                    <a:p>
                      <a:pPr algn="ctr" fontAlgn="b"/>
                      <a:r>
                        <a:rPr lang="en-US" sz="1600" b="1" u="sng" strike="noStrike" dirty="0">
                          <a:effectLst/>
                          <a:latin typeface="+mn-lt"/>
                        </a:rPr>
                        <a:t>Ammunition per weapon </a:t>
                      </a:r>
                      <a:endParaRPr lang="en-US" sz="1600" b="1" i="0" u="sng" strike="noStrike" dirty="0">
                        <a:solidFill>
                          <a:srgbClr val="000000"/>
                        </a:solidFill>
                        <a:effectLst/>
                        <a:latin typeface="+mn-lt"/>
                      </a:endParaRPr>
                    </a:p>
                  </a:txBody>
                  <a:tcPr marL="9525" marR="9525" marT="9525" marB="0" anchor="b"/>
                </a:tc>
                <a:tc>
                  <a:txBody>
                    <a:bodyPr/>
                    <a:lstStyle/>
                    <a:p>
                      <a:pPr algn="ctr" fontAlgn="b"/>
                      <a:r>
                        <a:rPr lang="en-US" sz="1600" b="1" u="sng" strike="noStrike">
                          <a:effectLst/>
                          <a:latin typeface="+mn-lt"/>
                        </a:rPr>
                        <a:t>Total</a:t>
                      </a:r>
                      <a:endParaRPr lang="en-US" sz="1600" b="1" i="0" u="sng" strike="noStrike">
                        <a:solidFill>
                          <a:srgbClr val="000000"/>
                        </a:solidFill>
                        <a:effectLst/>
                        <a:latin typeface="+mn-lt"/>
                      </a:endParaRPr>
                    </a:p>
                  </a:txBody>
                  <a:tcPr marL="9525" marR="9525" marT="9525" marB="0" anchor="b"/>
                </a:tc>
                <a:extLst>
                  <a:ext uri="{0D108BD9-81ED-4DB2-BD59-A6C34878D82A}">
                    <a16:rowId xmlns:a16="http://schemas.microsoft.com/office/drawing/2014/main" val="1230696689"/>
                  </a:ext>
                </a:extLst>
              </a:tr>
              <a:tr h="271991">
                <a:tc>
                  <a:txBody>
                    <a:bodyPr/>
                    <a:lstStyle/>
                    <a:p>
                      <a:pPr algn="ctr" fontAlgn="b"/>
                      <a:r>
                        <a:rPr lang="en-US" sz="1600" u="none" strike="noStrike">
                          <a:effectLst/>
                          <a:latin typeface="+mn-lt"/>
                        </a:rPr>
                        <a:t>2 Platoon </a:t>
                      </a:r>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u="none" strike="noStrike">
                          <a:effectLst/>
                          <a:latin typeface="+mn-lt"/>
                        </a:rPr>
                        <a:t>Pistol</a:t>
                      </a:r>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u="none" strike="noStrike">
                          <a:effectLst/>
                          <a:latin typeface="+mn-lt"/>
                        </a:rPr>
                        <a:t>6</a:t>
                      </a:r>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u="none" strike="noStrike">
                          <a:effectLst/>
                          <a:latin typeface="+mn-lt"/>
                        </a:rPr>
                        <a:t>60</a:t>
                      </a:r>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b="1" u="none" strike="noStrike">
                          <a:solidFill>
                            <a:srgbClr val="FF0000"/>
                          </a:solidFill>
                          <a:effectLst/>
                          <a:latin typeface="+mn-lt"/>
                        </a:rPr>
                        <a:t>360</a:t>
                      </a:r>
                      <a:endParaRPr lang="en-US" sz="1600" b="1" i="0" u="none" strike="noStrike">
                        <a:solidFill>
                          <a:srgbClr val="FF0000"/>
                        </a:solidFill>
                        <a:effectLst/>
                        <a:latin typeface="+mn-lt"/>
                      </a:endParaRPr>
                    </a:p>
                  </a:txBody>
                  <a:tcPr marL="9525" marR="9525" marT="9525" marB="0" anchor="b"/>
                </a:tc>
                <a:extLst>
                  <a:ext uri="{0D108BD9-81ED-4DB2-BD59-A6C34878D82A}">
                    <a16:rowId xmlns:a16="http://schemas.microsoft.com/office/drawing/2014/main" val="1698352032"/>
                  </a:ext>
                </a:extLst>
              </a:tr>
              <a:tr h="271991">
                <a:tc>
                  <a:txBody>
                    <a:bodyPr/>
                    <a:lstStyle/>
                    <a:p>
                      <a:pPr algn="ctr" fontAlgn="b"/>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u="none" strike="noStrike">
                          <a:effectLst/>
                          <a:latin typeface="+mn-lt"/>
                        </a:rPr>
                        <a:t>Rifle</a:t>
                      </a:r>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u="none" strike="noStrike">
                          <a:effectLst/>
                          <a:latin typeface="+mn-lt"/>
                        </a:rPr>
                        <a:t>32</a:t>
                      </a:r>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u="none" strike="noStrike">
                          <a:effectLst/>
                          <a:latin typeface="+mn-lt"/>
                        </a:rPr>
                        <a:t>360</a:t>
                      </a:r>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b="1" u="none" strike="noStrike">
                          <a:solidFill>
                            <a:srgbClr val="FF0000"/>
                          </a:solidFill>
                          <a:effectLst/>
                          <a:latin typeface="+mn-lt"/>
                        </a:rPr>
                        <a:t>11520</a:t>
                      </a:r>
                      <a:endParaRPr lang="en-US" sz="1600" b="1" i="0" u="none" strike="noStrike">
                        <a:solidFill>
                          <a:srgbClr val="FF0000"/>
                        </a:solidFill>
                        <a:effectLst/>
                        <a:latin typeface="+mn-lt"/>
                      </a:endParaRPr>
                    </a:p>
                  </a:txBody>
                  <a:tcPr marL="9525" marR="9525" marT="9525" marB="0" anchor="b"/>
                </a:tc>
                <a:extLst>
                  <a:ext uri="{0D108BD9-81ED-4DB2-BD59-A6C34878D82A}">
                    <a16:rowId xmlns:a16="http://schemas.microsoft.com/office/drawing/2014/main" val="2485933091"/>
                  </a:ext>
                </a:extLst>
              </a:tr>
              <a:tr h="271991">
                <a:tc>
                  <a:txBody>
                    <a:bodyPr/>
                    <a:lstStyle/>
                    <a:p>
                      <a:pPr algn="ctr" fontAlgn="b"/>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u="none" strike="noStrike">
                          <a:effectLst/>
                          <a:latin typeface="+mn-lt"/>
                        </a:rPr>
                        <a:t>Shot Gun</a:t>
                      </a:r>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u="none" strike="noStrike">
                          <a:effectLst/>
                          <a:latin typeface="+mn-lt"/>
                        </a:rPr>
                        <a:t>1</a:t>
                      </a:r>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b="0" i="0" u="none" strike="noStrike">
                          <a:solidFill>
                            <a:srgbClr val="000000"/>
                          </a:solidFill>
                          <a:effectLst/>
                          <a:latin typeface="+mn-lt"/>
                        </a:rPr>
                        <a:t>78</a:t>
                      </a:r>
                    </a:p>
                  </a:txBody>
                  <a:tcPr marL="9525" marR="9525" marT="9525" marB="0" anchor="b"/>
                </a:tc>
                <a:tc>
                  <a:txBody>
                    <a:bodyPr/>
                    <a:lstStyle/>
                    <a:p>
                      <a:pPr algn="ctr" fontAlgn="b"/>
                      <a:r>
                        <a:rPr lang="en-US" sz="1600" b="1" i="0" u="none" strike="noStrike">
                          <a:solidFill>
                            <a:srgbClr val="FF0000"/>
                          </a:solidFill>
                          <a:effectLst/>
                          <a:latin typeface="+mn-lt"/>
                        </a:rPr>
                        <a:t>500</a:t>
                      </a:r>
                    </a:p>
                  </a:txBody>
                  <a:tcPr marL="9525" marR="9525" marT="9525" marB="0" anchor="b"/>
                </a:tc>
                <a:extLst>
                  <a:ext uri="{0D108BD9-81ED-4DB2-BD59-A6C34878D82A}">
                    <a16:rowId xmlns:a16="http://schemas.microsoft.com/office/drawing/2014/main" val="594903782"/>
                  </a:ext>
                </a:extLst>
              </a:tr>
              <a:tr h="472784">
                <a:tc>
                  <a:txBody>
                    <a:bodyPr/>
                    <a:lstStyle/>
                    <a:p>
                      <a:pPr algn="ctr" fontAlgn="b"/>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u="none" strike="noStrike">
                          <a:effectLst/>
                          <a:latin typeface="+mn-lt"/>
                        </a:rPr>
                        <a:t>Anti-tank grenade launcher</a:t>
                      </a:r>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u="none" strike="noStrike">
                          <a:effectLst/>
                          <a:latin typeface="+mn-lt"/>
                        </a:rPr>
                        <a:t>3</a:t>
                      </a:r>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b="0" i="0" u="none" strike="noStrike">
                          <a:solidFill>
                            <a:srgbClr val="000000"/>
                          </a:solidFill>
                          <a:effectLst/>
                          <a:latin typeface="+mn-lt"/>
                        </a:rPr>
                        <a:t>4</a:t>
                      </a:r>
                    </a:p>
                  </a:txBody>
                  <a:tcPr marL="9525" marR="9525" marT="9525" marB="0" anchor="b"/>
                </a:tc>
                <a:tc>
                  <a:txBody>
                    <a:bodyPr/>
                    <a:lstStyle/>
                    <a:p>
                      <a:pPr algn="ctr" fontAlgn="b"/>
                      <a:r>
                        <a:rPr lang="en-US" sz="1600" b="1" u="none" strike="noStrike">
                          <a:solidFill>
                            <a:srgbClr val="FF0000"/>
                          </a:solidFill>
                          <a:effectLst/>
                          <a:latin typeface="+mn-lt"/>
                        </a:rPr>
                        <a:t>12</a:t>
                      </a:r>
                      <a:endParaRPr lang="en-US" sz="1600" b="1" i="0" u="none" strike="noStrike">
                        <a:solidFill>
                          <a:srgbClr val="FF0000"/>
                        </a:solidFill>
                        <a:effectLst/>
                        <a:latin typeface="+mn-lt"/>
                      </a:endParaRPr>
                    </a:p>
                  </a:txBody>
                  <a:tcPr marL="9525" marR="9525" marT="9525" marB="0" anchor="b"/>
                </a:tc>
                <a:extLst>
                  <a:ext uri="{0D108BD9-81ED-4DB2-BD59-A6C34878D82A}">
                    <a16:rowId xmlns:a16="http://schemas.microsoft.com/office/drawing/2014/main" val="2104575466"/>
                  </a:ext>
                </a:extLst>
              </a:tr>
              <a:tr h="271991">
                <a:tc>
                  <a:txBody>
                    <a:bodyPr/>
                    <a:lstStyle/>
                    <a:p>
                      <a:pPr algn="ctr" fontAlgn="b"/>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u="none" strike="noStrike">
                          <a:effectLst/>
                          <a:latin typeface="+mn-lt"/>
                        </a:rPr>
                        <a:t>Crew served Machine gun</a:t>
                      </a:r>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u="none" strike="noStrike">
                          <a:effectLst/>
                          <a:latin typeface="+mn-lt"/>
                        </a:rPr>
                        <a:t>3</a:t>
                      </a:r>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u="none" strike="noStrike">
                          <a:effectLst/>
                          <a:latin typeface="+mn-lt"/>
                        </a:rPr>
                        <a:t>4000</a:t>
                      </a:r>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b="1" u="none" strike="noStrike">
                          <a:solidFill>
                            <a:srgbClr val="FF0000"/>
                          </a:solidFill>
                          <a:effectLst/>
                          <a:latin typeface="+mn-lt"/>
                        </a:rPr>
                        <a:t>12000</a:t>
                      </a:r>
                      <a:endParaRPr lang="en-US" sz="1600" b="1" i="0" u="none" strike="noStrike">
                        <a:solidFill>
                          <a:srgbClr val="FF0000"/>
                        </a:solidFill>
                        <a:effectLst/>
                        <a:latin typeface="+mn-lt"/>
                      </a:endParaRPr>
                    </a:p>
                  </a:txBody>
                  <a:tcPr marL="9525" marR="9525" marT="9525" marB="0" anchor="b"/>
                </a:tc>
                <a:extLst>
                  <a:ext uri="{0D108BD9-81ED-4DB2-BD59-A6C34878D82A}">
                    <a16:rowId xmlns:a16="http://schemas.microsoft.com/office/drawing/2014/main" val="4038980908"/>
                  </a:ext>
                </a:extLst>
              </a:tr>
              <a:tr h="271991">
                <a:tc>
                  <a:txBody>
                    <a:bodyPr/>
                    <a:lstStyle/>
                    <a:p>
                      <a:pPr algn="ctr" fontAlgn="b"/>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u="none" strike="noStrike">
                          <a:effectLst/>
                          <a:latin typeface="+mn-lt"/>
                        </a:rPr>
                        <a:t>Grenade, Hand HE</a:t>
                      </a:r>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u="none" strike="noStrike">
                          <a:effectLst/>
                          <a:latin typeface="+mn-lt"/>
                        </a:rPr>
                        <a:t>64</a:t>
                      </a:r>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u="none" strike="noStrike">
                          <a:effectLst/>
                          <a:latin typeface="+mn-lt"/>
                        </a:rPr>
                        <a:t>64 total</a:t>
                      </a:r>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b="1" u="none" strike="noStrike">
                          <a:solidFill>
                            <a:srgbClr val="FF0000"/>
                          </a:solidFill>
                          <a:effectLst/>
                          <a:latin typeface="+mn-lt"/>
                        </a:rPr>
                        <a:t>64</a:t>
                      </a:r>
                      <a:endParaRPr lang="en-US" sz="1600" b="1" i="0" u="none" strike="noStrike">
                        <a:solidFill>
                          <a:srgbClr val="FF0000"/>
                        </a:solidFill>
                        <a:effectLst/>
                        <a:latin typeface="+mn-lt"/>
                      </a:endParaRPr>
                    </a:p>
                  </a:txBody>
                  <a:tcPr marL="9525" marR="9525" marT="9525" marB="0" anchor="b"/>
                </a:tc>
                <a:extLst>
                  <a:ext uri="{0D108BD9-81ED-4DB2-BD59-A6C34878D82A}">
                    <a16:rowId xmlns:a16="http://schemas.microsoft.com/office/drawing/2014/main" val="2334619292"/>
                  </a:ext>
                </a:extLst>
              </a:tr>
              <a:tr h="543982">
                <a:tc>
                  <a:txBody>
                    <a:bodyPr/>
                    <a:lstStyle/>
                    <a:p>
                      <a:pPr algn="ctr" fontAlgn="b"/>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u="none" strike="noStrike">
                          <a:effectLst/>
                          <a:latin typeface="+mn-lt"/>
                        </a:rPr>
                        <a:t>Grenade hand smoke coloured</a:t>
                      </a:r>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u="none" strike="noStrike">
                          <a:effectLst/>
                          <a:latin typeface="+mn-lt"/>
                        </a:rPr>
                        <a:t>0.5 per soldier</a:t>
                      </a:r>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u="none" strike="noStrike">
                          <a:effectLst/>
                          <a:latin typeface="+mn-lt"/>
                        </a:rPr>
                        <a:t>16 total </a:t>
                      </a:r>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b="1" u="none" strike="noStrike">
                          <a:solidFill>
                            <a:srgbClr val="FF0000"/>
                          </a:solidFill>
                          <a:effectLst/>
                          <a:latin typeface="+mn-lt"/>
                        </a:rPr>
                        <a:t>16</a:t>
                      </a:r>
                      <a:endParaRPr lang="en-US" sz="1600" b="1" i="0" u="none" strike="noStrike">
                        <a:solidFill>
                          <a:srgbClr val="FF0000"/>
                        </a:solidFill>
                        <a:effectLst/>
                        <a:latin typeface="+mn-lt"/>
                      </a:endParaRPr>
                    </a:p>
                  </a:txBody>
                  <a:tcPr marL="9525" marR="9525" marT="9525" marB="0" anchor="b"/>
                </a:tc>
                <a:extLst>
                  <a:ext uri="{0D108BD9-81ED-4DB2-BD59-A6C34878D82A}">
                    <a16:rowId xmlns:a16="http://schemas.microsoft.com/office/drawing/2014/main" val="2106438762"/>
                  </a:ext>
                </a:extLst>
              </a:tr>
              <a:tr h="271991">
                <a:tc>
                  <a:txBody>
                    <a:bodyPr/>
                    <a:lstStyle/>
                    <a:p>
                      <a:pPr algn="ctr" fontAlgn="b"/>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u="none" strike="noStrike">
                          <a:effectLst/>
                          <a:latin typeface="+mn-lt"/>
                        </a:rPr>
                        <a:t>Flare trip</a:t>
                      </a:r>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u="none" strike="noStrike">
                          <a:effectLst/>
                          <a:latin typeface="+mn-lt"/>
                        </a:rPr>
                        <a:t>0.5 per soldier</a:t>
                      </a:r>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u="none" strike="noStrike">
                          <a:effectLst/>
                          <a:latin typeface="+mn-lt"/>
                        </a:rPr>
                        <a:t>16 total </a:t>
                      </a:r>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b="1" u="none" strike="noStrike">
                          <a:solidFill>
                            <a:srgbClr val="FF0000"/>
                          </a:solidFill>
                          <a:effectLst/>
                          <a:latin typeface="+mn-lt"/>
                        </a:rPr>
                        <a:t>16</a:t>
                      </a:r>
                      <a:endParaRPr lang="en-US" sz="1600" b="1" i="0" u="none" strike="noStrike">
                        <a:solidFill>
                          <a:srgbClr val="FF0000"/>
                        </a:solidFill>
                        <a:effectLst/>
                        <a:latin typeface="+mn-lt"/>
                      </a:endParaRPr>
                    </a:p>
                  </a:txBody>
                  <a:tcPr marL="9525" marR="9525" marT="9525" marB="0" anchor="b"/>
                </a:tc>
                <a:extLst>
                  <a:ext uri="{0D108BD9-81ED-4DB2-BD59-A6C34878D82A}">
                    <a16:rowId xmlns:a16="http://schemas.microsoft.com/office/drawing/2014/main" val="3857204680"/>
                  </a:ext>
                </a:extLst>
              </a:tr>
              <a:tr h="271991">
                <a:tc>
                  <a:txBody>
                    <a:bodyPr/>
                    <a:lstStyle/>
                    <a:p>
                      <a:pPr algn="ctr" fontAlgn="b"/>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u="none" strike="noStrike">
                          <a:effectLst/>
                          <a:latin typeface="+mn-lt"/>
                        </a:rPr>
                        <a:t>Miniflare Coloured</a:t>
                      </a:r>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u="none" strike="noStrike">
                          <a:effectLst/>
                          <a:latin typeface="+mn-lt"/>
                        </a:rPr>
                        <a:t>0.5 per soldier</a:t>
                      </a:r>
                      <a:endParaRPr lang="en-US" sz="1600" b="0" i="0" u="none" strike="noStrike">
                        <a:solidFill>
                          <a:srgbClr val="000000"/>
                        </a:solidFill>
                        <a:effectLst/>
                        <a:latin typeface="+mn-lt"/>
                      </a:endParaRPr>
                    </a:p>
                  </a:txBody>
                  <a:tcPr marL="9525" marR="9525" marT="9525" marB="0" anchor="b"/>
                </a:tc>
                <a:tc>
                  <a:txBody>
                    <a:bodyPr/>
                    <a:lstStyle/>
                    <a:p>
                      <a:pPr algn="ctr" fontAlgn="b"/>
                      <a:r>
                        <a:rPr lang="en-US" sz="1600" b="0" i="0" u="none" strike="noStrike">
                          <a:solidFill>
                            <a:srgbClr val="000000"/>
                          </a:solidFill>
                          <a:effectLst/>
                          <a:latin typeface="+mn-lt"/>
                        </a:rPr>
                        <a:t>16 total</a:t>
                      </a:r>
                    </a:p>
                  </a:txBody>
                  <a:tcPr marL="9525" marR="9525" marT="9525" marB="0" anchor="b"/>
                </a:tc>
                <a:tc>
                  <a:txBody>
                    <a:bodyPr/>
                    <a:lstStyle/>
                    <a:p>
                      <a:pPr algn="ctr" fontAlgn="b"/>
                      <a:r>
                        <a:rPr lang="en-US" sz="1600" b="1" i="0" u="none" strike="noStrike" dirty="0">
                          <a:solidFill>
                            <a:srgbClr val="FF0000"/>
                          </a:solidFill>
                          <a:effectLst/>
                          <a:latin typeface="+mn-lt"/>
                        </a:rPr>
                        <a:t>16</a:t>
                      </a:r>
                    </a:p>
                  </a:txBody>
                  <a:tcPr marL="9525" marR="9525" marT="9525" marB="0" anchor="b"/>
                </a:tc>
                <a:extLst>
                  <a:ext uri="{0D108BD9-81ED-4DB2-BD59-A6C34878D82A}">
                    <a16:rowId xmlns:a16="http://schemas.microsoft.com/office/drawing/2014/main" val="1333504939"/>
                  </a:ext>
                </a:extLst>
              </a:tr>
            </a:tbl>
          </a:graphicData>
        </a:graphic>
      </p:graphicFrame>
    </p:spTree>
    <p:extLst>
      <p:ext uri="{BB962C8B-B14F-4D97-AF65-F5344CB8AC3E}">
        <p14:creationId xmlns:p14="http://schemas.microsoft.com/office/powerpoint/2010/main" val="39983895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C79D23-9AE3-9E43-B91A-26E1549495B3}"/>
              </a:ext>
            </a:extLst>
          </p:cNvPr>
          <p:cNvSpPr>
            <a:spLocks noGrp="1"/>
          </p:cNvSpPr>
          <p:nvPr>
            <p:ph type="title"/>
          </p:nvPr>
        </p:nvSpPr>
        <p:spPr/>
        <p:txBody>
          <a:bodyPr/>
          <a:lstStyle/>
          <a:p>
            <a:pPr algn="ctr"/>
            <a:r>
              <a:rPr lang="en-GB" sz="3200"/>
              <a:t>Correct table</a:t>
            </a:r>
          </a:p>
        </p:txBody>
      </p:sp>
      <p:graphicFrame>
        <p:nvGraphicFramePr>
          <p:cNvPr id="4" name="Table 3">
            <a:extLst>
              <a:ext uri="{FF2B5EF4-FFF2-40B4-BE49-F238E27FC236}">
                <a16:creationId xmlns:a16="http://schemas.microsoft.com/office/drawing/2014/main" id="{DCE01350-C597-C44D-AB58-D19943151DCC}"/>
              </a:ext>
            </a:extLst>
          </p:cNvPr>
          <p:cNvGraphicFramePr>
            <a:graphicFrameLocks noGrp="1"/>
          </p:cNvGraphicFramePr>
          <p:nvPr>
            <p:extLst>
              <p:ext uri="{D42A27DB-BD31-4B8C-83A1-F6EECF244321}">
                <p14:modId xmlns:p14="http://schemas.microsoft.com/office/powerpoint/2010/main" val="2867669790"/>
              </p:ext>
            </p:extLst>
          </p:nvPr>
        </p:nvGraphicFramePr>
        <p:xfrm>
          <a:off x="378076" y="1316617"/>
          <a:ext cx="8308722" cy="5176259"/>
        </p:xfrm>
        <a:graphic>
          <a:graphicData uri="http://schemas.openxmlformats.org/drawingml/2006/table">
            <a:tbl>
              <a:tblPr>
                <a:tableStyleId>{5C22544A-7EE6-4342-B048-85BDC9FD1C3A}</a:tableStyleId>
              </a:tblPr>
              <a:tblGrid>
                <a:gridCol w="1089189">
                  <a:extLst>
                    <a:ext uri="{9D8B030D-6E8A-4147-A177-3AD203B41FA5}">
                      <a16:colId xmlns:a16="http://schemas.microsoft.com/office/drawing/2014/main" val="548545527"/>
                    </a:ext>
                  </a:extLst>
                </a:gridCol>
                <a:gridCol w="2370344">
                  <a:extLst>
                    <a:ext uri="{9D8B030D-6E8A-4147-A177-3AD203B41FA5}">
                      <a16:colId xmlns:a16="http://schemas.microsoft.com/office/drawing/2014/main" val="1648747159"/>
                    </a:ext>
                  </a:extLst>
                </a:gridCol>
                <a:gridCol w="1519023">
                  <a:extLst>
                    <a:ext uri="{9D8B030D-6E8A-4147-A177-3AD203B41FA5}">
                      <a16:colId xmlns:a16="http://schemas.microsoft.com/office/drawing/2014/main" val="1253463498"/>
                    </a:ext>
                  </a:extLst>
                </a:gridCol>
                <a:gridCol w="2240977">
                  <a:extLst>
                    <a:ext uri="{9D8B030D-6E8A-4147-A177-3AD203B41FA5}">
                      <a16:colId xmlns:a16="http://schemas.microsoft.com/office/drawing/2014/main" val="35824356"/>
                    </a:ext>
                  </a:extLst>
                </a:gridCol>
                <a:gridCol w="1089189">
                  <a:extLst>
                    <a:ext uri="{9D8B030D-6E8A-4147-A177-3AD203B41FA5}">
                      <a16:colId xmlns:a16="http://schemas.microsoft.com/office/drawing/2014/main" val="563114320"/>
                    </a:ext>
                  </a:extLst>
                </a:gridCol>
              </a:tblGrid>
              <a:tr h="657494">
                <a:tc>
                  <a:txBody>
                    <a:bodyPr/>
                    <a:lstStyle/>
                    <a:p>
                      <a:pPr algn="ctr" fontAlgn="b"/>
                      <a:r>
                        <a:rPr lang="en-US" sz="1800" b="1" u="sng" strike="noStrike">
                          <a:effectLst/>
                          <a:latin typeface="+mn-lt"/>
                        </a:rPr>
                        <a:t>Unit </a:t>
                      </a:r>
                      <a:endParaRPr lang="en-US" sz="1800" b="1" i="0" u="sng" strike="noStrike">
                        <a:solidFill>
                          <a:srgbClr val="000000"/>
                        </a:solidFill>
                        <a:effectLst/>
                        <a:latin typeface="+mn-lt"/>
                      </a:endParaRPr>
                    </a:p>
                  </a:txBody>
                  <a:tcPr marL="9525" marR="9525" marT="9525" marB="0" anchor="b"/>
                </a:tc>
                <a:tc>
                  <a:txBody>
                    <a:bodyPr/>
                    <a:lstStyle/>
                    <a:p>
                      <a:pPr algn="ctr" fontAlgn="b"/>
                      <a:r>
                        <a:rPr lang="en-US" sz="1800" b="1" u="sng" strike="noStrike" dirty="0">
                          <a:effectLst/>
                          <a:latin typeface="+mn-lt"/>
                        </a:rPr>
                        <a:t>Weapon System </a:t>
                      </a:r>
                      <a:endParaRPr lang="en-US" sz="1800" b="1" i="0" u="sng" strike="noStrike" dirty="0">
                        <a:solidFill>
                          <a:srgbClr val="000000"/>
                        </a:solidFill>
                        <a:effectLst/>
                        <a:latin typeface="+mn-lt"/>
                      </a:endParaRPr>
                    </a:p>
                  </a:txBody>
                  <a:tcPr marL="9525" marR="9525" marT="9525" marB="0" anchor="b"/>
                </a:tc>
                <a:tc>
                  <a:txBody>
                    <a:bodyPr/>
                    <a:lstStyle/>
                    <a:p>
                      <a:pPr algn="ctr" fontAlgn="b"/>
                      <a:r>
                        <a:rPr lang="en-US" sz="1800" b="1" u="sng" strike="noStrike">
                          <a:effectLst/>
                          <a:latin typeface="+mn-lt"/>
                        </a:rPr>
                        <a:t>Quantity </a:t>
                      </a:r>
                      <a:endParaRPr lang="en-US" sz="1800" b="1" i="0" u="sng" strike="noStrike">
                        <a:solidFill>
                          <a:srgbClr val="000000"/>
                        </a:solidFill>
                        <a:effectLst/>
                        <a:latin typeface="+mn-lt"/>
                      </a:endParaRPr>
                    </a:p>
                  </a:txBody>
                  <a:tcPr marL="9525" marR="9525" marT="9525" marB="0" anchor="b"/>
                </a:tc>
                <a:tc>
                  <a:txBody>
                    <a:bodyPr/>
                    <a:lstStyle/>
                    <a:p>
                      <a:pPr algn="ctr" fontAlgn="b"/>
                      <a:r>
                        <a:rPr lang="en-US" sz="1800" b="1" u="sng" strike="noStrike" dirty="0">
                          <a:effectLst/>
                          <a:latin typeface="+mn-lt"/>
                        </a:rPr>
                        <a:t>Ammunition per weapon </a:t>
                      </a:r>
                      <a:endParaRPr lang="en-US" sz="1800" b="1" i="0" u="sng" strike="noStrike" dirty="0">
                        <a:solidFill>
                          <a:srgbClr val="000000"/>
                        </a:solidFill>
                        <a:effectLst/>
                        <a:latin typeface="+mn-lt"/>
                      </a:endParaRPr>
                    </a:p>
                  </a:txBody>
                  <a:tcPr marL="9525" marR="9525" marT="9525" marB="0" anchor="b"/>
                </a:tc>
                <a:tc>
                  <a:txBody>
                    <a:bodyPr/>
                    <a:lstStyle/>
                    <a:p>
                      <a:pPr algn="ctr" fontAlgn="b"/>
                      <a:r>
                        <a:rPr lang="en-US" sz="1800" b="1" u="sng" strike="noStrike">
                          <a:effectLst/>
                          <a:latin typeface="+mn-lt"/>
                        </a:rPr>
                        <a:t>Total</a:t>
                      </a:r>
                      <a:endParaRPr lang="en-US" sz="1800" b="1" i="0" u="sng" strike="noStrike">
                        <a:solidFill>
                          <a:srgbClr val="000000"/>
                        </a:solidFill>
                        <a:effectLst/>
                        <a:latin typeface="+mn-lt"/>
                      </a:endParaRPr>
                    </a:p>
                  </a:txBody>
                  <a:tcPr marL="9525" marR="9525" marT="9525" marB="0" anchor="b"/>
                </a:tc>
                <a:extLst>
                  <a:ext uri="{0D108BD9-81ED-4DB2-BD59-A6C34878D82A}">
                    <a16:rowId xmlns:a16="http://schemas.microsoft.com/office/drawing/2014/main" val="1230696689"/>
                  </a:ext>
                </a:extLst>
              </a:tr>
              <a:tr h="378254">
                <a:tc>
                  <a:txBody>
                    <a:bodyPr/>
                    <a:lstStyle/>
                    <a:p>
                      <a:pPr algn="ctr" fontAlgn="b"/>
                      <a:r>
                        <a:rPr lang="en-US" sz="1800" u="none" strike="noStrike">
                          <a:effectLst/>
                          <a:latin typeface="+mn-lt"/>
                        </a:rPr>
                        <a:t>2 Platoon </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u="none" strike="noStrike">
                          <a:effectLst/>
                          <a:latin typeface="+mn-lt"/>
                        </a:rPr>
                        <a:t>Pistol</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u="none" strike="noStrike">
                          <a:effectLst/>
                          <a:latin typeface="+mn-lt"/>
                        </a:rPr>
                        <a:t>6</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u="none" strike="noStrike">
                          <a:effectLst/>
                          <a:latin typeface="+mn-lt"/>
                        </a:rPr>
                        <a:t>60</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b="1" u="none" strike="noStrike">
                          <a:solidFill>
                            <a:srgbClr val="FF0000"/>
                          </a:solidFill>
                          <a:effectLst/>
                          <a:latin typeface="+mn-lt"/>
                        </a:rPr>
                        <a:t>360</a:t>
                      </a:r>
                      <a:endParaRPr lang="en-US" sz="1800" b="1" i="0" u="none" strike="noStrike">
                        <a:solidFill>
                          <a:srgbClr val="FF0000"/>
                        </a:solidFill>
                        <a:effectLst/>
                        <a:latin typeface="+mn-lt"/>
                      </a:endParaRPr>
                    </a:p>
                  </a:txBody>
                  <a:tcPr marL="9525" marR="9525" marT="9525" marB="0" anchor="b"/>
                </a:tc>
                <a:extLst>
                  <a:ext uri="{0D108BD9-81ED-4DB2-BD59-A6C34878D82A}">
                    <a16:rowId xmlns:a16="http://schemas.microsoft.com/office/drawing/2014/main" val="1698352032"/>
                  </a:ext>
                </a:extLst>
              </a:tr>
              <a:tr h="378254">
                <a:tc>
                  <a:txBody>
                    <a:bodyPr/>
                    <a:lstStyle/>
                    <a:p>
                      <a:pPr algn="ctr" fontAlgn="b"/>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u="none" strike="noStrike">
                          <a:effectLst/>
                          <a:latin typeface="+mn-lt"/>
                        </a:rPr>
                        <a:t>Rifle</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u="none" strike="noStrike">
                          <a:effectLst/>
                          <a:latin typeface="+mn-lt"/>
                        </a:rPr>
                        <a:t>32</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u="none" strike="noStrike">
                          <a:effectLst/>
                          <a:latin typeface="+mn-lt"/>
                        </a:rPr>
                        <a:t>360</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b="1" u="none" strike="noStrike">
                          <a:solidFill>
                            <a:srgbClr val="FF0000"/>
                          </a:solidFill>
                          <a:effectLst/>
                          <a:latin typeface="+mn-lt"/>
                        </a:rPr>
                        <a:t>11520</a:t>
                      </a:r>
                      <a:endParaRPr lang="en-US" sz="1800" b="1" i="0" u="none" strike="noStrike">
                        <a:solidFill>
                          <a:srgbClr val="FF0000"/>
                        </a:solidFill>
                        <a:effectLst/>
                        <a:latin typeface="+mn-lt"/>
                      </a:endParaRPr>
                    </a:p>
                  </a:txBody>
                  <a:tcPr marL="9525" marR="9525" marT="9525" marB="0" anchor="b"/>
                </a:tc>
                <a:extLst>
                  <a:ext uri="{0D108BD9-81ED-4DB2-BD59-A6C34878D82A}">
                    <a16:rowId xmlns:a16="http://schemas.microsoft.com/office/drawing/2014/main" val="2485933091"/>
                  </a:ext>
                </a:extLst>
              </a:tr>
              <a:tr h="378254">
                <a:tc>
                  <a:txBody>
                    <a:bodyPr/>
                    <a:lstStyle/>
                    <a:p>
                      <a:pPr algn="ctr" fontAlgn="b"/>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u="none" strike="noStrike">
                          <a:effectLst/>
                          <a:latin typeface="+mn-lt"/>
                        </a:rPr>
                        <a:t>Shot Gun</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u="none" strike="noStrike">
                          <a:effectLst/>
                          <a:latin typeface="+mn-lt"/>
                        </a:rPr>
                        <a:t>1</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u="none" strike="noStrike">
                          <a:effectLst/>
                          <a:latin typeface="+mn-lt"/>
                        </a:rPr>
                        <a:t>50</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b="1" u="none" strike="noStrike">
                          <a:solidFill>
                            <a:srgbClr val="FF0000"/>
                          </a:solidFill>
                          <a:effectLst/>
                          <a:latin typeface="+mn-lt"/>
                        </a:rPr>
                        <a:t>50</a:t>
                      </a:r>
                      <a:endParaRPr lang="en-US" sz="1800" b="1" i="0" u="none" strike="noStrike">
                        <a:solidFill>
                          <a:srgbClr val="FF0000"/>
                        </a:solidFill>
                        <a:effectLst/>
                        <a:latin typeface="+mn-lt"/>
                      </a:endParaRPr>
                    </a:p>
                  </a:txBody>
                  <a:tcPr marL="9525" marR="9525" marT="9525" marB="0" anchor="b"/>
                </a:tc>
                <a:extLst>
                  <a:ext uri="{0D108BD9-81ED-4DB2-BD59-A6C34878D82A}">
                    <a16:rowId xmlns:a16="http://schemas.microsoft.com/office/drawing/2014/main" val="594903782"/>
                  </a:ext>
                </a:extLst>
              </a:tr>
              <a:tr h="657494">
                <a:tc>
                  <a:txBody>
                    <a:bodyPr/>
                    <a:lstStyle/>
                    <a:p>
                      <a:pPr algn="ctr" fontAlgn="b"/>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u="none" strike="noStrike">
                          <a:effectLst/>
                          <a:latin typeface="+mn-lt"/>
                        </a:rPr>
                        <a:t>Anti-tank grenade launcher</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u="none" strike="noStrike">
                          <a:effectLst/>
                          <a:latin typeface="+mn-lt"/>
                        </a:rPr>
                        <a:t>3</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u="none" strike="noStrike">
                          <a:effectLst/>
                          <a:latin typeface="+mn-lt"/>
                        </a:rPr>
                        <a:t>6</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b="1" u="none" strike="noStrike">
                          <a:solidFill>
                            <a:srgbClr val="FF0000"/>
                          </a:solidFill>
                          <a:effectLst/>
                          <a:latin typeface="+mn-lt"/>
                        </a:rPr>
                        <a:t>18</a:t>
                      </a:r>
                      <a:endParaRPr lang="en-US" sz="1800" b="1" i="0" u="none" strike="noStrike">
                        <a:solidFill>
                          <a:srgbClr val="FF0000"/>
                        </a:solidFill>
                        <a:effectLst/>
                        <a:latin typeface="+mn-lt"/>
                      </a:endParaRPr>
                    </a:p>
                  </a:txBody>
                  <a:tcPr marL="9525" marR="9525" marT="9525" marB="0" anchor="b"/>
                </a:tc>
                <a:extLst>
                  <a:ext uri="{0D108BD9-81ED-4DB2-BD59-A6C34878D82A}">
                    <a16:rowId xmlns:a16="http://schemas.microsoft.com/office/drawing/2014/main" val="2104575466"/>
                  </a:ext>
                </a:extLst>
              </a:tr>
              <a:tr h="606747">
                <a:tc>
                  <a:txBody>
                    <a:bodyPr/>
                    <a:lstStyle/>
                    <a:p>
                      <a:pPr algn="ctr" fontAlgn="b"/>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u="none" strike="noStrike">
                          <a:effectLst/>
                          <a:latin typeface="+mn-lt"/>
                        </a:rPr>
                        <a:t>Crew served Machine gun</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u="none" strike="noStrike">
                          <a:effectLst/>
                          <a:latin typeface="+mn-lt"/>
                        </a:rPr>
                        <a:t>3</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u="none" strike="noStrike">
                          <a:effectLst/>
                          <a:latin typeface="+mn-lt"/>
                        </a:rPr>
                        <a:t>2000</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b="1" u="none" strike="noStrike">
                          <a:solidFill>
                            <a:srgbClr val="FF0000"/>
                          </a:solidFill>
                          <a:effectLst/>
                          <a:latin typeface="+mn-lt"/>
                        </a:rPr>
                        <a:t>6000</a:t>
                      </a:r>
                      <a:endParaRPr lang="en-US" sz="1800" b="1" i="0" u="none" strike="noStrike">
                        <a:solidFill>
                          <a:srgbClr val="FF0000"/>
                        </a:solidFill>
                        <a:effectLst/>
                        <a:latin typeface="+mn-lt"/>
                      </a:endParaRPr>
                    </a:p>
                  </a:txBody>
                  <a:tcPr marL="9525" marR="9525" marT="9525" marB="0" anchor="b"/>
                </a:tc>
                <a:extLst>
                  <a:ext uri="{0D108BD9-81ED-4DB2-BD59-A6C34878D82A}">
                    <a16:rowId xmlns:a16="http://schemas.microsoft.com/office/drawing/2014/main" val="4038980908"/>
                  </a:ext>
                </a:extLst>
              </a:tr>
              <a:tr h="378254">
                <a:tc>
                  <a:txBody>
                    <a:bodyPr/>
                    <a:lstStyle/>
                    <a:p>
                      <a:pPr algn="ctr" fontAlgn="b"/>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u="none" strike="noStrike">
                          <a:effectLst/>
                          <a:latin typeface="+mn-lt"/>
                        </a:rPr>
                        <a:t>Grenade, Hand HE</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u="none" strike="noStrike">
                          <a:effectLst/>
                          <a:latin typeface="+mn-lt"/>
                        </a:rPr>
                        <a:t>64</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u="none" strike="noStrike">
                          <a:effectLst/>
                          <a:latin typeface="+mn-lt"/>
                        </a:rPr>
                        <a:t>64 total</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b="1" u="none" strike="noStrike">
                          <a:solidFill>
                            <a:srgbClr val="FF0000"/>
                          </a:solidFill>
                          <a:effectLst/>
                          <a:latin typeface="+mn-lt"/>
                        </a:rPr>
                        <a:t>64</a:t>
                      </a:r>
                      <a:endParaRPr lang="en-US" sz="1800" b="1" i="0" u="none" strike="noStrike">
                        <a:solidFill>
                          <a:srgbClr val="FF0000"/>
                        </a:solidFill>
                        <a:effectLst/>
                        <a:latin typeface="+mn-lt"/>
                      </a:endParaRPr>
                    </a:p>
                  </a:txBody>
                  <a:tcPr marL="9525" marR="9525" marT="9525" marB="0" anchor="b"/>
                </a:tc>
                <a:extLst>
                  <a:ext uri="{0D108BD9-81ED-4DB2-BD59-A6C34878D82A}">
                    <a16:rowId xmlns:a16="http://schemas.microsoft.com/office/drawing/2014/main" val="2334619292"/>
                  </a:ext>
                </a:extLst>
              </a:tr>
              <a:tr h="756507">
                <a:tc>
                  <a:txBody>
                    <a:bodyPr/>
                    <a:lstStyle/>
                    <a:p>
                      <a:pPr algn="ctr" fontAlgn="b"/>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u="none" strike="noStrike">
                          <a:effectLst/>
                          <a:latin typeface="+mn-lt"/>
                        </a:rPr>
                        <a:t>Grenade hand smoke coloured</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u="none" strike="noStrike">
                          <a:effectLst/>
                          <a:latin typeface="+mn-lt"/>
                        </a:rPr>
                        <a:t>0.5 per soldier</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u="none" strike="noStrike">
                          <a:effectLst/>
                          <a:latin typeface="+mn-lt"/>
                        </a:rPr>
                        <a:t>16 total </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b="1" u="none" strike="noStrike">
                          <a:solidFill>
                            <a:srgbClr val="FF0000"/>
                          </a:solidFill>
                          <a:effectLst/>
                          <a:latin typeface="+mn-lt"/>
                        </a:rPr>
                        <a:t>16</a:t>
                      </a:r>
                      <a:endParaRPr lang="en-US" sz="1800" b="1" i="0" u="none" strike="noStrike">
                        <a:solidFill>
                          <a:srgbClr val="FF0000"/>
                        </a:solidFill>
                        <a:effectLst/>
                        <a:latin typeface="+mn-lt"/>
                      </a:endParaRPr>
                    </a:p>
                  </a:txBody>
                  <a:tcPr marL="9525" marR="9525" marT="9525" marB="0" anchor="b"/>
                </a:tc>
                <a:extLst>
                  <a:ext uri="{0D108BD9-81ED-4DB2-BD59-A6C34878D82A}">
                    <a16:rowId xmlns:a16="http://schemas.microsoft.com/office/drawing/2014/main" val="2106438762"/>
                  </a:ext>
                </a:extLst>
              </a:tr>
              <a:tr h="606747">
                <a:tc>
                  <a:txBody>
                    <a:bodyPr/>
                    <a:lstStyle/>
                    <a:p>
                      <a:pPr algn="ctr" fontAlgn="b"/>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u="none" strike="noStrike">
                          <a:effectLst/>
                          <a:latin typeface="+mn-lt"/>
                        </a:rPr>
                        <a:t>Flare trip</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u="none" strike="noStrike">
                          <a:effectLst/>
                          <a:latin typeface="+mn-lt"/>
                        </a:rPr>
                        <a:t>0.5 per soldier</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u="none" strike="noStrike">
                          <a:effectLst/>
                          <a:latin typeface="+mn-lt"/>
                        </a:rPr>
                        <a:t>16 total </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b="1" u="none" strike="noStrike">
                          <a:solidFill>
                            <a:srgbClr val="FF0000"/>
                          </a:solidFill>
                          <a:effectLst/>
                          <a:latin typeface="+mn-lt"/>
                        </a:rPr>
                        <a:t>16</a:t>
                      </a:r>
                      <a:endParaRPr lang="en-US" sz="1800" b="1" i="0" u="none" strike="noStrike">
                        <a:solidFill>
                          <a:srgbClr val="FF0000"/>
                        </a:solidFill>
                        <a:effectLst/>
                        <a:latin typeface="+mn-lt"/>
                      </a:endParaRPr>
                    </a:p>
                  </a:txBody>
                  <a:tcPr marL="9525" marR="9525" marT="9525" marB="0" anchor="b"/>
                </a:tc>
                <a:extLst>
                  <a:ext uri="{0D108BD9-81ED-4DB2-BD59-A6C34878D82A}">
                    <a16:rowId xmlns:a16="http://schemas.microsoft.com/office/drawing/2014/main" val="3857204680"/>
                  </a:ext>
                </a:extLst>
              </a:tr>
              <a:tr h="378254">
                <a:tc>
                  <a:txBody>
                    <a:bodyPr/>
                    <a:lstStyle/>
                    <a:p>
                      <a:pPr algn="ctr" fontAlgn="b"/>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u="none" strike="noStrike">
                          <a:effectLst/>
                          <a:latin typeface="+mn-lt"/>
                        </a:rPr>
                        <a:t>Miniflare Coloured</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u="none" strike="noStrike">
                          <a:effectLst/>
                          <a:latin typeface="+mn-lt"/>
                        </a:rPr>
                        <a:t>1 per soldier</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u="none" strike="noStrike">
                          <a:effectLst/>
                          <a:latin typeface="+mn-lt"/>
                        </a:rPr>
                        <a:t>32</a:t>
                      </a:r>
                      <a:endParaRPr lang="en-US" sz="1800" b="0" i="0" u="none" strike="noStrike">
                        <a:solidFill>
                          <a:srgbClr val="000000"/>
                        </a:solidFill>
                        <a:effectLst/>
                        <a:latin typeface="+mn-lt"/>
                      </a:endParaRPr>
                    </a:p>
                  </a:txBody>
                  <a:tcPr marL="9525" marR="9525" marT="9525" marB="0" anchor="b"/>
                </a:tc>
                <a:tc>
                  <a:txBody>
                    <a:bodyPr/>
                    <a:lstStyle/>
                    <a:p>
                      <a:pPr algn="ctr" fontAlgn="b"/>
                      <a:r>
                        <a:rPr lang="en-US" sz="1800" b="1" u="none" strike="noStrike" dirty="0">
                          <a:solidFill>
                            <a:srgbClr val="FF0000"/>
                          </a:solidFill>
                          <a:effectLst/>
                          <a:latin typeface="+mn-lt"/>
                        </a:rPr>
                        <a:t>32</a:t>
                      </a:r>
                      <a:endParaRPr lang="en-US" sz="1800" b="1" i="0" u="none" strike="noStrike" dirty="0">
                        <a:solidFill>
                          <a:srgbClr val="FF0000"/>
                        </a:solidFill>
                        <a:effectLst/>
                        <a:latin typeface="+mn-lt"/>
                      </a:endParaRPr>
                    </a:p>
                  </a:txBody>
                  <a:tcPr marL="9525" marR="9525" marT="9525" marB="0" anchor="b"/>
                </a:tc>
                <a:extLst>
                  <a:ext uri="{0D108BD9-81ED-4DB2-BD59-A6C34878D82A}">
                    <a16:rowId xmlns:a16="http://schemas.microsoft.com/office/drawing/2014/main" val="1333504939"/>
                  </a:ext>
                </a:extLst>
              </a:tr>
            </a:tbl>
          </a:graphicData>
        </a:graphic>
      </p:graphicFrame>
    </p:spTree>
    <p:extLst>
      <p:ext uri="{BB962C8B-B14F-4D97-AF65-F5344CB8AC3E}">
        <p14:creationId xmlns:p14="http://schemas.microsoft.com/office/powerpoint/2010/main" val="21638931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26"/>
          <p:cNvSpPr txBox="1">
            <a:spLocks noGrp="1"/>
          </p:cNvSpPr>
          <p:nvPr>
            <p:ph type="body" idx="1"/>
          </p:nvPr>
        </p:nvSpPr>
        <p:spPr>
          <a:xfrm>
            <a:off x="1420813" y="1865870"/>
            <a:ext cx="4300537" cy="120333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4000"/>
              <a:buNone/>
            </a:pPr>
            <a:r>
              <a:rPr lang="en-GB" dirty="0"/>
              <a:t>Participants Exercise</a:t>
            </a:r>
            <a:endParaRP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30"/>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GB" sz="3600"/>
              <a:t>Task</a:t>
            </a:r>
            <a:endParaRPr sz="3600"/>
          </a:p>
        </p:txBody>
      </p:sp>
      <p:sp>
        <p:nvSpPr>
          <p:cNvPr id="270" name="Google Shape;270;p30"/>
          <p:cNvSpPr txBox="1">
            <a:spLocks noGrp="1"/>
          </p:cNvSpPr>
          <p:nvPr>
            <p:ph type="body" idx="1"/>
          </p:nvPr>
        </p:nvSpPr>
        <p:spPr>
          <a:xfrm>
            <a:off x="628650" y="1399878"/>
            <a:ext cx="7886699" cy="4294485"/>
          </a:xfrm>
          <a:prstGeom prst="rect">
            <a:avLst/>
          </a:prstGeom>
          <a:noFill/>
          <a:ln>
            <a:noFill/>
          </a:ln>
        </p:spPr>
        <p:txBody>
          <a:bodyPr spcFirstLastPara="1" wrap="square" lIns="91425" tIns="45700" rIns="91425" bIns="45700" anchor="t" anchorCtr="0">
            <a:noAutofit/>
          </a:bodyPr>
          <a:lstStyle/>
          <a:p>
            <a:pPr marL="361950" indent="-361950">
              <a:spcBef>
                <a:spcPts val="0"/>
              </a:spcBef>
              <a:buSzPts val="2800"/>
            </a:pPr>
            <a:r>
              <a:rPr lang="en-GB" sz="1800" dirty="0"/>
              <a:t>DPO have designated the following benchmark figures for UNAC: </a:t>
            </a:r>
            <a:endParaRPr lang="en-AF" sz="2400" dirty="0"/>
          </a:p>
          <a:p>
            <a:pPr marL="819150" lvl="1" indent="-361950">
              <a:spcBef>
                <a:spcPts val="1000"/>
              </a:spcBef>
              <a:buSzPts val="2800"/>
            </a:pPr>
            <a:r>
              <a:rPr lang="en-GB" sz="1800" dirty="0"/>
              <a:t>3B = 7, 3D = 7</a:t>
            </a:r>
            <a:endParaRPr lang="en-AF" sz="2400" dirty="0"/>
          </a:p>
          <a:p>
            <a:pPr marL="361950" lvl="0" indent="-361950" algn="l" rtl="0">
              <a:lnSpc>
                <a:spcPct val="90000"/>
              </a:lnSpc>
              <a:spcBef>
                <a:spcPts val="1000"/>
              </a:spcBef>
              <a:spcAft>
                <a:spcPts val="0"/>
              </a:spcAft>
              <a:buClr>
                <a:schemeClr val="dk1"/>
              </a:buClr>
              <a:buSzPts val="2800"/>
              <a:buChar char="•"/>
            </a:pPr>
            <a:endParaRPr lang="en-GB" sz="1800" dirty="0"/>
          </a:p>
          <a:p>
            <a:pPr marL="361950" lvl="0" indent="-361950" algn="l" rtl="0">
              <a:lnSpc>
                <a:spcPct val="90000"/>
              </a:lnSpc>
              <a:spcBef>
                <a:spcPts val="1000"/>
              </a:spcBef>
              <a:spcAft>
                <a:spcPts val="0"/>
              </a:spcAft>
              <a:buClr>
                <a:schemeClr val="dk1"/>
              </a:buClr>
              <a:buSzPts val="2800"/>
              <a:buChar char="•"/>
            </a:pPr>
            <a:r>
              <a:rPr lang="en-GB" sz="1800" dirty="0"/>
              <a:t>Using the lessons from the worked example, calculate the level of operational ammunition for the following units in Sector 3, MUKA Battalion:</a:t>
            </a:r>
            <a:endParaRPr lang="en-GB" sz="2400" dirty="0"/>
          </a:p>
          <a:p>
            <a:pPr marL="725170" lvl="1" indent="-363220" algn="l" rtl="0">
              <a:lnSpc>
                <a:spcPct val="90000"/>
              </a:lnSpc>
              <a:spcBef>
                <a:spcPts val="500"/>
              </a:spcBef>
              <a:spcAft>
                <a:spcPts val="0"/>
              </a:spcAft>
              <a:buClr>
                <a:schemeClr val="dk1"/>
              </a:buClr>
              <a:buSzPts val="2800"/>
              <a:buFont typeface="Courier New" panose="02070309020205020404" pitchFamily="49" charset="0"/>
              <a:buChar char="o"/>
            </a:pPr>
            <a:r>
              <a:rPr lang="en-GB" sz="1800" dirty="0"/>
              <a:t>4 UNPOL officers based in the Battalion Area of Operation.</a:t>
            </a:r>
          </a:p>
          <a:p>
            <a:pPr marL="1182370" lvl="2" indent="-363220">
              <a:buSzPts val="2800"/>
              <a:buFont typeface="Courier New" panose="02070309020205020404" pitchFamily="49" charset="0"/>
              <a:buChar char="o"/>
            </a:pPr>
            <a:r>
              <a:rPr lang="en-GB" sz="1800" dirty="0"/>
              <a:t>Each armed with a pistol, taser and a tear gas launcher.  </a:t>
            </a:r>
          </a:p>
          <a:p>
            <a:pPr marL="725170" lvl="1" indent="-363220">
              <a:buSzPts val="2800"/>
              <a:buFont typeface="Courier New" panose="02070309020205020404" pitchFamily="49" charset="0"/>
              <a:buChar char="o"/>
            </a:pPr>
            <a:r>
              <a:rPr lang="en-GB" sz="1800" dirty="0"/>
              <a:t>1 X Mechanised Infantry Company </a:t>
            </a:r>
          </a:p>
          <a:p>
            <a:pPr marL="1182370" lvl="2" indent="-363220">
              <a:buSzPts val="2800"/>
              <a:buFont typeface="Courier New" panose="02070309020205020404" pitchFamily="49" charset="0"/>
              <a:buChar char="o"/>
            </a:pPr>
            <a:r>
              <a:rPr lang="en-GB" sz="1800" dirty="0"/>
              <a:t>See Annex B, Table 3 (</a:t>
            </a:r>
            <a:r>
              <a:rPr lang="en-GB" sz="1800" dirty="0" err="1"/>
              <a:t>pg</a:t>
            </a:r>
            <a:r>
              <a:rPr lang="en-GB" sz="1800" dirty="0"/>
              <a:t> 94-98) inclusive, of the UN Infantry Battalion Manual for the list of equipment for the Company (also included in the following 5 slides)</a:t>
            </a:r>
          </a:p>
          <a:p>
            <a:pPr marL="725170" lvl="1" indent="-363220" algn="l" rtl="0">
              <a:lnSpc>
                <a:spcPct val="90000"/>
              </a:lnSpc>
              <a:spcBef>
                <a:spcPts val="500"/>
              </a:spcBef>
              <a:spcAft>
                <a:spcPts val="0"/>
              </a:spcAft>
              <a:buClr>
                <a:schemeClr val="dk1"/>
              </a:buClr>
              <a:buSzPts val="2800"/>
              <a:buFont typeface="Courier New" panose="02070309020205020404" pitchFamily="49" charset="0"/>
              <a:buChar char="o"/>
            </a:pPr>
            <a:endParaRPr lang="en-AF" sz="2800" dirty="0"/>
          </a:p>
          <a:p>
            <a:pPr marL="457200" lvl="1" indent="0" algn="l" rtl="0">
              <a:lnSpc>
                <a:spcPct val="90000"/>
              </a:lnSpc>
              <a:spcBef>
                <a:spcPts val="500"/>
              </a:spcBef>
              <a:spcAft>
                <a:spcPts val="0"/>
              </a:spcAft>
              <a:buClr>
                <a:schemeClr val="dk1"/>
              </a:buClr>
              <a:buSzPts val="2800"/>
              <a:buNone/>
            </a:pPr>
            <a:endParaRPr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3"/>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FFFFFF"/>
              </a:buClr>
              <a:buSzPts val="4400"/>
              <a:buFont typeface="Arial"/>
              <a:buNone/>
            </a:pPr>
            <a:r>
              <a:rPr lang="en-GB">
                <a:solidFill>
                  <a:srgbClr val="FFFFFF"/>
                </a:solidFill>
              </a:rPr>
              <a:t>Lesson overview</a:t>
            </a:r>
            <a:endParaRPr/>
          </a:p>
        </p:txBody>
      </p:sp>
      <p:graphicFrame>
        <p:nvGraphicFramePr>
          <p:cNvPr id="2" name="Diagram 1">
            <a:extLst>
              <a:ext uri="{FF2B5EF4-FFF2-40B4-BE49-F238E27FC236}">
                <a16:creationId xmlns:a16="http://schemas.microsoft.com/office/drawing/2014/main" id="{A16E7CF1-EED7-A442-9716-E1D77D2BB567}"/>
              </a:ext>
            </a:extLst>
          </p:cNvPr>
          <p:cNvGraphicFramePr/>
          <p:nvPr>
            <p:extLst>
              <p:ext uri="{D42A27DB-BD31-4B8C-83A1-F6EECF244321}">
                <p14:modId xmlns:p14="http://schemas.microsoft.com/office/powerpoint/2010/main" val="1392923522"/>
              </p:ext>
            </p:extLst>
          </p:nvPr>
        </p:nvGraphicFramePr>
        <p:xfrm>
          <a:off x="4262934" y="712269"/>
          <a:ext cx="4512356" cy="55022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28"/>
          <p:cNvSpPr txBox="1">
            <a:spLocks noGrp="1"/>
          </p:cNvSpPr>
          <p:nvPr>
            <p:ph type="title"/>
          </p:nvPr>
        </p:nvSpPr>
        <p:spPr>
          <a:xfrm>
            <a:off x="629841" y="365126"/>
            <a:ext cx="7886700" cy="56084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GB" sz="3200"/>
              <a:t>Unit Equipment</a:t>
            </a:r>
            <a:endParaRPr sz="3200"/>
          </a:p>
        </p:txBody>
      </p:sp>
      <p:pic>
        <p:nvPicPr>
          <p:cNvPr id="4" name="Picture 3">
            <a:extLst>
              <a:ext uri="{FF2B5EF4-FFF2-40B4-BE49-F238E27FC236}">
                <a16:creationId xmlns:a16="http://schemas.microsoft.com/office/drawing/2014/main" id="{03ABFFFE-7C9E-C642-903D-B8BA5633E344}"/>
              </a:ext>
            </a:extLst>
          </p:cNvPr>
          <p:cNvPicPr>
            <a:picLocks noChangeAspect="1"/>
          </p:cNvPicPr>
          <p:nvPr/>
        </p:nvPicPr>
        <p:blipFill>
          <a:blip r:embed="rId3"/>
          <a:stretch>
            <a:fillRect/>
          </a:stretch>
        </p:blipFill>
        <p:spPr>
          <a:xfrm>
            <a:off x="393540" y="925975"/>
            <a:ext cx="8356920" cy="5717893"/>
          </a:xfrm>
          <a:prstGeom prst="rect">
            <a:avLst/>
          </a:prstGeom>
        </p:spPr>
      </p:pic>
    </p:spTree>
    <p:extLst>
      <p:ext uri="{BB962C8B-B14F-4D97-AF65-F5344CB8AC3E}">
        <p14:creationId xmlns:p14="http://schemas.microsoft.com/office/powerpoint/2010/main" val="22757523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28"/>
          <p:cNvSpPr txBox="1">
            <a:spLocks noGrp="1"/>
          </p:cNvSpPr>
          <p:nvPr>
            <p:ph type="title"/>
          </p:nvPr>
        </p:nvSpPr>
        <p:spPr>
          <a:xfrm>
            <a:off x="629841" y="365126"/>
            <a:ext cx="7886700" cy="56084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GB" sz="3200"/>
              <a:t>Unit Equipment</a:t>
            </a:r>
            <a:endParaRPr sz="3200"/>
          </a:p>
        </p:txBody>
      </p:sp>
      <p:pic>
        <p:nvPicPr>
          <p:cNvPr id="2" name="Picture 1">
            <a:extLst>
              <a:ext uri="{FF2B5EF4-FFF2-40B4-BE49-F238E27FC236}">
                <a16:creationId xmlns:a16="http://schemas.microsoft.com/office/drawing/2014/main" id="{73C24514-8764-2F4D-A310-4A74001ACB63}"/>
              </a:ext>
            </a:extLst>
          </p:cNvPr>
          <p:cNvPicPr>
            <a:picLocks noChangeAspect="1"/>
          </p:cNvPicPr>
          <p:nvPr/>
        </p:nvPicPr>
        <p:blipFill>
          <a:blip r:embed="rId3"/>
          <a:stretch>
            <a:fillRect/>
          </a:stretch>
        </p:blipFill>
        <p:spPr>
          <a:xfrm>
            <a:off x="627459" y="925975"/>
            <a:ext cx="8124430" cy="5724434"/>
          </a:xfrm>
          <a:prstGeom prst="rect">
            <a:avLst/>
          </a:prstGeom>
        </p:spPr>
      </p:pic>
    </p:spTree>
    <p:extLst>
      <p:ext uri="{BB962C8B-B14F-4D97-AF65-F5344CB8AC3E}">
        <p14:creationId xmlns:p14="http://schemas.microsoft.com/office/powerpoint/2010/main" val="26510842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28"/>
          <p:cNvSpPr txBox="1">
            <a:spLocks noGrp="1"/>
          </p:cNvSpPr>
          <p:nvPr>
            <p:ph type="title"/>
          </p:nvPr>
        </p:nvSpPr>
        <p:spPr>
          <a:xfrm>
            <a:off x="629841" y="365126"/>
            <a:ext cx="7886700" cy="56084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GB" sz="3200"/>
              <a:t>Unit Equipment</a:t>
            </a:r>
            <a:endParaRPr sz="3200"/>
          </a:p>
        </p:txBody>
      </p:sp>
      <p:pic>
        <p:nvPicPr>
          <p:cNvPr id="2" name="Picture 1">
            <a:extLst>
              <a:ext uri="{FF2B5EF4-FFF2-40B4-BE49-F238E27FC236}">
                <a16:creationId xmlns:a16="http://schemas.microsoft.com/office/drawing/2014/main" id="{189E6FCD-339D-D44D-BD31-5C38AC2EBB2C}"/>
              </a:ext>
            </a:extLst>
          </p:cNvPr>
          <p:cNvPicPr>
            <a:picLocks noChangeAspect="1"/>
          </p:cNvPicPr>
          <p:nvPr/>
        </p:nvPicPr>
        <p:blipFill>
          <a:blip r:embed="rId3"/>
          <a:stretch>
            <a:fillRect/>
          </a:stretch>
        </p:blipFill>
        <p:spPr>
          <a:xfrm>
            <a:off x="628650" y="925975"/>
            <a:ext cx="7886700" cy="5773725"/>
          </a:xfrm>
          <a:prstGeom prst="rect">
            <a:avLst/>
          </a:prstGeom>
        </p:spPr>
      </p:pic>
    </p:spTree>
    <p:extLst>
      <p:ext uri="{BB962C8B-B14F-4D97-AF65-F5344CB8AC3E}">
        <p14:creationId xmlns:p14="http://schemas.microsoft.com/office/powerpoint/2010/main" val="40504945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28"/>
          <p:cNvSpPr txBox="1">
            <a:spLocks noGrp="1"/>
          </p:cNvSpPr>
          <p:nvPr>
            <p:ph type="title"/>
          </p:nvPr>
        </p:nvSpPr>
        <p:spPr>
          <a:xfrm>
            <a:off x="629841" y="365126"/>
            <a:ext cx="7886700" cy="56084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GB" sz="3200"/>
              <a:t>Unit Equipment</a:t>
            </a:r>
            <a:endParaRPr sz="3200"/>
          </a:p>
        </p:txBody>
      </p:sp>
      <p:pic>
        <p:nvPicPr>
          <p:cNvPr id="2" name="Picture 1">
            <a:extLst>
              <a:ext uri="{FF2B5EF4-FFF2-40B4-BE49-F238E27FC236}">
                <a16:creationId xmlns:a16="http://schemas.microsoft.com/office/drawing/2014/main" id="{68841BE4-2F5E-FD49-83C6-16825D181DFD}"/>
              </a:ext>
            </a:extLst>
          </p:cNvPr>
          <p:cNvPicPr>
            <a:picLocks noChangeAspect="1"/>
          </p:cNvPicPr>
          <p:nvPr/>
        </p:nvPicPr>
        <p:blipFill>
          <a:blip r:embed="rId3"/>
          <a:stretch>
            <a:fillRect/>
          </a:stretch>
        </p:blipFill>
        <p:spPr>
          <a:xfrm>
            <a:off x="358815" y="925975"/>
            <a:ext cx="8426370" cy="5735368"/>
          </a:xfrm>
          <a:prstGeom prst="rect">
            <a:avLst/>
          </a:prstGeom>
        </p:spPr>
      </p:pic>
    </p:spTree>
    <p:extLst>
      <p:ext uri="{BB962C8B-B14F-4D97-AF65-F5344CB8AC3E}">
        <p14:creationId xmlns:p14="http://schemas.microsoft.com/office/powerpoint/2010/main" val="25665338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28"/>
          <p:cNvSpPr txBox="1">
            <a:spLocks noGrp="1"/>
          </p:cNvSpPr>
          <p:nvPr>
            <p:ph type="title"/>
          </p:nvPr>
        </p:nvSpPr>
        <p:spPr>
          <a:xfrm>
            <a:off x="629841" y="365126"/>
            <a:ext cx="7886700" cy="56084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GB" sz="3200"/>
              <a:t>Unit Equipment</a:t>
            </a:r>
            <a:endParaRPr sz="3200"/>
          </a:p>
        </p:txBody>
      </p:sp>
      <p:pic>
        <p:nvPicPr>
          <p:cNvPr id="3" name="Picture 2">
            <a:extLst>
              <a:ext uri="{FF2B5EF4-FFF2-40B4-BE49-F238E27FC236}">
                <a16:creationId xmlns:a16="http://schemas.microsoft.com/office/drawing/2014/main" id="{709A2F71-FDE0-2F4D-A20B-3AF9912DD300}"/>
              </a:ext>
            </a:extLst>
          </p:cNvPr>
          <p:cNvPicPr>
            <a:picLocks noChangeAspect="1"/>
          </p:cNvPicPr>
          <p:nvPr/>
        </p:nvPicPr>
        <p:blipFill>
          <a:blip r:embed="rId3"/>
          <a:stretch>
            <a:fillRect/>
          </a:stretch>
        </p:blipFill>
        <p:spPr>
          <a:xfrm>
            <a:off x="313729" y="925975"/>
            <a:ext cx="8516541" cy="5544138"/>
          </a:xfrm>
          <a:prstGeom prst="rect">
            <a:avLst/>
          </a:prstGeom>
        </p:spPr>
      </p:pic>
    </p:spTree>
    <p:extLst>
      <p:ext uri="{BB962C8B-B14F-4D97-AF65-F5344CB8AC3E}">
        <p14:creationId xmlns:p14="http://schemas.microsoft.com/office/powerpoint/2010/main" val="1535191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2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4F81BD"/>
              </a:buClr>
              <a:buSzPts val="4400"/>
              <a:buFont typeface="Arial"/>
              <a:buNone/>
            </a:pPr>
            <a:endParaRPr/>
          </a:p>
        </p:txBody>
      </p:sp>
      <p:sp>
        <p:nvSpPr>
          <p:cNvPr id="249" name="Google Shape;249;p27"/>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p>
            <a:pPr marL="228600" lvl="0" indent="0" algn="l" rtl="0">
              <a:lnSpc>
                <a:spcPct val="90000"/>
              </a:lnSpc>
              <a:spcBef>
                <a:spcPts val="0"/>
              </a:spcBef>
              <a:spcAft>
                <a:spcPts val="0"/>
              </a:spcAft>
              <a:buClr>
                <a:schemeClr val="dk1"/>
              </a:buClr>
              <a:buSzPts val="3600"/>
              <a:buNone/>
            </a:pPr>
            <a:endParaRPr/>
          </a:p>
        </p:txBody>
      </p:sp>
      <p:pic>
        <p:nvPicPr>
          <p:cNvPr id="250" name="Google Shape;250;p27"/>
          <p:cNvPicPr preferRelativeResize="0"/>
          <p:nvPr/>
        </p:nvPicPr>
        <p:blipFill rotWithShape="1">
          <a:blip r:embed="rId3">
            <a:alphaModFix/>
          </a:blip>
          <a:srcRect/>
          <a:stretch/>
        </p:blipFill>
        <p:spPr>
          <a:xfrm>
            <a:off x="247650" y="361950"/>
            <a:ext cx="8648700" cy="61341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28"/>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GB"/>
              <a:t>Carana</a:t>
            </a:r>
            <a:endParaRPr/>
          </a:p>
        </p:txBody>
      </p:sp>
      <p:pic>
        <p:nvPicPr>
          <p:cNvPr id="256" name="Google Shape;256;p28"/>
          <p:cNvPicPr preferRelativeResize="0">
            <a:picLocks noGrp="1"/>
          </p:cNvPicPr>
          <p:nvPr>
            <p:ph type="body" idx="1"/>
          </p:nvPr>
        </p:nvPicPr>
        <p:blipFill rotWithShape="1">
          <a:blip r:embed="rId3">
            <a:alphaModFix/>
          </a:blip>
          <a:srcRect/>
          <a:stretch/>
        </p:blipFill>
        <p:spPr>
          <a:xfrm>
            <a:off x="717550" y="1027907"/>
            <a:ext cx="7708900" cy="5588302"/>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29"/>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3600"/>
              <a:buFont typeface="Arial"/>
              <a:buNone/>
            </a:pPr>
            <a:r>
              <a:rPr lang="en-GB" sz="3600"/>
              <a:t>Sector 3, MUKA Battalion</a:t>
            </a:r>
            <a:endParaRPr/>
          </a:p>
        </p:txBody>
      </p:sp>
      <p:sp>
        <p:nvSpPr>
          <p:cNvPr id="262" name="Google Shape;262;p29"/>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p>
            <a:pPr marL="228600" lvl="0" indent="0" algn="l" rtl="0">
              <a:lnSpc>
                <a:spcPct val="90000"/>
              </a:lnSpc>
              <a:spcBef>
                <a:spcPts val="0"/>
              </a:spcBef>
              <a:spcAft>
                <a:spcPts val="0"/>
              </a:spcAft>
              <a:buClr>
                <a:schemeClr val="dk1"/>
              </a:buClr>
              <a:buSzPts val="3600"/>
              <a:buNone/>
            </a:pPr>
            <a:endParaRPr/>
          </a:p>
        </p:txBody>
      </p:sp>
      <p:pic>
        <p:nvPicPr>
          <p:cNvPr id="263" name="Google Shape;263;p29"/>
          <p:cNvPicPr preferRelativeResize="0"/>
          <p:nvPr/>
        </p:nvPicPr>
        <p:blipFill rotWithShape="1">
          <a:blip r:embed="rId3">
            <a:alphaModFix/>
          </a:blip>
          <a:srcRect/>
          <a:stretch/>
        </p:blipFill>
        <p:spPr>
          <a:xfrm>
            <a:off x="419100" y="928636"/>
            <a:ext cx="8305800" cy="5080278"/>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3"/>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FFFFFF"/>
              </a:buClr>
              <a:buSzPts val="4400"/>
              <a:buFont typeface="Arial"/>
              <a:buNone/>
            </a:pPr>
            <a:r>
              <a:rPr lang="en-GB">
                <a:solidFill>
                  <a:srgbClr val="FFFFFF"/>
                </a:solidFill>
              </a:rPr>
              <a:t>Lesson overview</a:t>
            </a:r>
            <a:endParaRPr/>
          </a:p>
        </p:txBody>
      </p:sp>
      <p:graphicFrame>
        <p:nvGraphicFramePr>
          <p:cNvPr id="2" name="Diagram 1">
            <a:extLst>
              <a:ext uri="{FF2B5EF4-FFF2-40B4-BE49-F238E27FC236}">
                <a16:creationId xmlns:a16="http://schemas.microsoft.com/office/drawing/2014/main" id="{A16E7CF1-EED7-A442-9716-E1D77D2BB567}"/>
              </a:ext>
            </a:extLst>
          </p:cNvPr>
          <p:cNvGraphicFramePr/>
          <p:nvPr>
            <p:extLst>
              <p:ext uri="{D42A27DB-BD31-4B8C-83A1-F6EECF244321}">
                <p14:modId xmlns:p14="http://schemas.microsoft.com/office/powerpoint/2010/main" val="596141901"/>
              </p:ext>
            </p:extLst>
          </p:nvPr>
        </p:nvGraphicFramePr>
        <p:xfrm>
          <a:off x="4262934" y="712269"/>
          <a:ext cx="4512356" cy="55022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392042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2" name="Google Shape;302;p31"/>
          <p:cNvSpPr txBox="1">
            <a:spLocks noGrp="1"/>
          </p:cNvSpPr>
          <p:nvPr>
            <p:ph type="body" idx="2"/>
          </p:nvPr>
        </p:nvSpPr>
        <p:spPr>
          <a:xfrm>
            <a:off x="3404747" y="5321300"/>
            <a:ext cx="5739254" cy="115411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000"/>
              <a:buNone/>
            </a:pPr>
            <a:r>
              <a:rPr lang="en-GB" dirty="0"/>
              <a:t>Look Ahead:</a:t>
            </a:r>
            <a:br>
              <a:rPr lang="en-GB" dirty="0"/>
            </a:br>
            <a:r>
              <a:rPr lang="en-GB" dirty="0"/>
              <a:t>Net Explosive Quantity Calculation</a:t>
            </a:r>
            <a:endParaRPr dirty="0"/>
          </a:p>
          <a:p>
            <a:pPr marL="0" lvl="0" indent="0" algn="l" rtl="0">
              <a:lnSpc>
                <a:spcPct val="90000"/>
              </a:lnSpc>
              <a:spcBef>
                <a:spcPts val="1000"/>
              </a:spcBef>
              <a:spcAft>
                <a:spcPts val="0"/>
              </a:spcAft>
              <a:buClr>
                <a:schemeClr val="lt1"/>
              </a:buClr>
              <a:buSzPts val="3000"/>
              <a:buNone/>
            </a:pPr>
            <a:endParaRPr dirty="0"/>
          </a:p>
          <a:p>
            <a:pPr marL="0" lvl="0" indent="0" algn="l" rtl="0">
              <a:lnSpc>
                <a:spcPct val="90000"/>
              </a:lnSpc>
              <a:spcBef>
                <a:spcPts val="1000"/>
              </a:spcBef>
              <a:spcAft>
                <a:spcPts val="0"/>
              </a:spcAft>
              <a:buClr>
                <a:schemeClr val="lt1"/>
              </a:buClr>
              <a:buSzPts val="3000"/>
              <a:buNone/>
            </a:pPr>
            <a:endParaRPr dirty="0"/>
          </a:p>
        </p:txBody>
      </p:sp>
      <p:sp>
        <p:nvSpPr>
          <p:cNvPr id="7" name="Google Shape;57;p1">
            <a:extLst>
              <a:ext uri="{FF2B5EF4-FFF2-40B4-BE49-F238E27FC236}">
                <a16:creationId xmlns:a16="http://schemas.microsoft.com/office/drawing/2014/main" id="{C388E738-BF47-AA41-BEC0-385FD473AE2F}"/>
              </a:ext>
            </a:extLst>
          </p:cNvPr>
          <p:cNvSpPr txBox="1">
            <a:spLocks/>
          </p:cNvSpPr>
          <p:nvPr/>
        </p:nvSpPr>
        <p:spPr>
          <a:xfrm>
            <a:off x="920764" y="425233"/>
            <a:ext cx="2187575" cy="208323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ctr" rtl="0">
              <a:lnSpc>
                <a:spcPct val="90000"/>
              </a:lnSpc>
              <a:spcBef>
                <a:spcPts val="1000"/>
              </a:spcBef>
              <a:spcAft>
                <a:spcPts val="0"/>
              </a:spcAft>
              <a:buClr>
                <a:schemeClr val="lt1"/>
              </a:buClr>
              <a:buSzPts val="2400"/>
              <a:buFont typeface="Arial"/>
              <a:buNone/>
              <a:defRPr sz="2400" b="1" i="0" u="none" strike="noStrike" cap="none">
                <a:solidFill>
                  <a:schemeClr val="lt1"/>
                </a:solidFill>
                <a:latin typeface="Arial"/>
                <a:ea typeface="Arial"/>
                <a:cs typeface="Arial"/>
                <a:sym typeface="Arial"/>
              </a:defRPr>
            </a:lvl1pPr>
            <a:lvl2pPr marL="914400" marR="0" lvl="1" indent="-228600" algn="ctr" rtl="0">
              <a:lnSpc>
                <a:spcPct val="90000"/>
              </a:lnSpc>
              <a:spcBef>
                <a:spcPts val="500"/>
              </a:spcBef>
              <a:spcAft>
                <a:spcPts val="0"/>
              </a:spcAft>
              <a:buClr>
                <a:schemeClr val="lt1"/>
              </a:buClr>
              <a:buSzPts val="2400"/>
              <a:buFont typeface="Arial"/>
              <a:buNone/>
              <a:defRPr sz="2400" b="0" i="0" u="none" strike="noStrike" cap="none">
                <a:solidFill>
                  <a:schemeClr val="lt1"/>
                </a:solidFill>
                <a:latin typeface="Arial"/>
                <a:ea typeface="Arial"/>
                <a:cs typeface="Arial"/>
                <a:sym typeface="Arial"/>
              </a:defRPr>
            </a:lvl2pPr>
            <a:lvl3pPr marL="1371600" marR="0" lvl="2" indent="-228600" algn="ctr"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Arial"/>
                <a:ea typeface="Arial"/>
                <a:cs typeface="Arial"/>
                <a:sym typeface="Arial"/>
              </a:defRPr>
            </a:lvl3pPr>
            <a:lvl4pPr marL="1828800" marR="0" lvl="3"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4pPr>
            <a:lvl5pPr marL="2286000" marR="0" lvl="4"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0" indent="0">
              <a:spcBef>
                <a:spcPts val="0"/>
              </a:spcBef>
              <a:buClr>
                <a:srgbClr val="FFFFFF"/>
              </a:buClr>
            </a:pPr>
            <a:r>
              <a:rPr lang="en-GB">
                <a:solidFill>
                  <a:srgbClr val="FFFFFF"/>
                </a:solidFill>
              </a:rPr>
              <a:t>Weapons and Ammunition Management in UN Peace Operations</a:t>
            </a:r>
            <a:endParaRPr lang="en-GB" b="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4"/>
          <p:cNvSpPr txBox="1">
            <a:spLocks noGrp="1"/>
          </p:cNvSpPr>
          <p:nvPr>
            <p:ph type="body" idx="1"/>
          </p:nvPr>
        </p:nvSpPr>
        <p:spPr>
          <a:xfrm>
            <a:off x="1420813" y="1865870"/>
            <a:ext cx="4300537" cy="120333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4000"/>
              <a:buNone/>
            </a:pPr>
            <a:r>
              <a:rPr lang="en-GB"/>
              <a:t>UN Levels of Operational Ammunition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5"/>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GB" sz="3600" dirty="0"/>
              <a:t>Why? </a:t>
            </a:r>
            <a:endParaRPr sz="3600" dirty="0"/>
          </a:p>
        </p:txBody>
      </p:sp>
      <p:sp>
        <p:nvSpPr>
          <p:cNvPr id="103" name="Google Shape;103;p5"/>
          <p:cNvSpPr txBox="1">
            <a:spLocks noGrp="1"/>
          </p:cNvSpPr>
          <p:nvPr>
            <p:ph type="body" idx="1"/>
          </p:nvPr>
        </p:nvSpPr>
        <p:spPr>
          <a:xfrm>
            <a:off x="629841" y="1895178"/>
            <a:ext cx="8081897" cy="4294485"/>
          </a:xfrm>
          <a:prstGeom prst="rect">
            <a:avLst/>
          </a:prstGeom>
          <a:noFill/>
          <a:ln>
            <a:noFill/>
          </a:ln>
        </p:spPr>
        <p:txBody>
          <a:bodyPr spcFirstLastPara="1" wrap="square" lIns="91425" tIns="45700" rIns="91425" bIns="45700" anchor="t" anchorCtr="0">
            <a:noAutofit/>
          </a:bodyPr>
          <a:lstStyle/>
          <a:p>
            <a:pPr marL="361950" lvl="0" indent="-361950" algn="l" rtl="0">
              <a:lnSpc>
                <a:spcPct val="90000"/>
              </a:lnSpc>
              <a:spcBef>
                <a:spcPts val="0"/>
              </a:spcBef>
              <a:spcAft>
                <a:spcPts val="0"/>
              </a:spcAft>
              <a:buClr>
                <a:schemeClr val="dk1"/>
              </a:buClr>
              <a:buSzPts val="3600"/>
              <a:buChar char="•"/>
            </a:pPr>
            <a:r>
              <a:rPr lang="en-GB" sz="2800"/>
              <a:t>Bring uniformity to levels of ammunition in missions </a:t>
            </a:r>
          </a:p>
          <a:p>
            <a:pPr marL="361950" lvl="0" indent="-361950" algn="l" rtl="0">
              <a:lnSpc>
                <a:spcPct val="90000"/>
              </a:lnSpc>
              <a:spcBef>
                <a:spcPts val="0"/>
              </a:spcBef>
              <a:spcAft>
                <a:spcPts val="0"/>
              </a:spcAft>
              <a:buClr>
                <a:schemeClr val="dk1"/>
              </a:buClr>
              <a:buSzPts val="3600"/>
              <a:buChar char="•"/>
            </a:pPr>
            <a:endParaRPr lang="en-AF" sz="2800"/>
          </a:p>
          <a:p>
            <a:pPr marL="361950" lvl="0" indent="-361950" algn="l" rtl="0">
              <a:lnSpc>
                <a:spcPct val="90000"/>
              </a:lnSpc>
              <a:spcBef>
                <a:spcPts val="1000"/>
              </a:spcBef>
              <a:spcAft>
                <a:spcPts val="0"/>
              </a:spcAft>
              <a:buClr>
                <a:schemeClr val="dk1"/>
              </a:buClr>
              <a:buSzPts val="3600"/>
              <a:buChar char="•"/>
            </a:pPr>
            <a:r>
              <a:rPr lang="en-GB" sz="2800"/>
              <a:t>Minimum &amp; Maximum levels deployed by T/PCCs</a:t>
            </a:r>
          </a:p>
          <a:p>
            <a:pPr marL="361950" lvl="0" indent="-361950" algn="l" rtl="0">
              <a:lnSpc>
                <a:spcPct val="90000"/>
              </a:lnSpc>
              <a:spcBef>
                <a:spcPts val="1000"/>
              </a:spcBef>
              <a:spcAft>
                <a:spcPts val="0"/>
              </a:spcAft>
              <a:buClr>
                <a:schemeClr val="dk1"/>
              </a:buClr>
              <a:buSzPts val="3600"/>
              <a:buChar char="•"/>
            </a:pPr>
            <a:endParaRPr lang="en-AF" sz="2800"/>
          </a:p>
          <a:p>
            <a:pPr marL="361950" lvl="0" indent="-361950" algn="l" rtl="0">
              <a:lnSpc>
                <a:spcPct val="90000"/>
              </a:lnSpc>
              <a:spcBef>
                <a:spcPts val="1000"/>
              </a:spcBef>
              <a:spcAft>
                <a:spcPts val="0"/>
              </a:spcAft>
              <a:buClr>
                <a:schemeClr val="dk1"/>
              </a:buClr>
              <a:buSzPts val="3600"/>
              <a:buChar char="•"/>
            </a:pPr>
            <a:r>
              <a:rPr lang="en-GB" sz="2800"/>
              <a:t>Enable similar storage &amp; management standards</a:t>
            </a:r>
            <a:endParaRPr lang="en-AF" sz="2800"/>
          </a:p>
          <a:p>
            <a:pPr marL="228600" lvl="0" indent="0" algn="l" rtl="0">
              <a:lnSpc>
                <a:spcPct val="90000"/>
              </a:lnSpc>
              <a:spcBef>
                <a:spcPts val="1000"/>
              </a:spcBef>
              <a:spcAft>
                <a:spcPts val="0"/>
              </a:spcAft>
              <a:buClr>
                <a:schemeClr val="dk1"/>
              </a:buClr>
              <a:buSzPts val="3600"/>
              <a:buNone/>
            </a:pPr>
            <a:endParaRPr/>
          </a:p>
          <a:p>
            <a:pPr marL="228600" lvl="0" indent="0" algn="l" rtl="0">
              <a:lnSpc>
                <a:spcPct val="90000"/>
              </a:lnSpc>
              <a:spcBef>
                <a:spcPts val="1000"/>
              </a:spcBef>
              <a:spcAft>
                <a:spcPts val="0"/>
              </a:spcAft>
              <a:buClr>
                <a:schemeClr val="dk1"/>
              </a:buClr>
              <a:buSzPts val="3600"/>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6"/>
          <p:cNvSpPr txBox="1">
            <a:spLocks noGrp="1"/>
          </p:cNvSpPr>
          <p:nvPr>
            <p:ph type="body" idx="1"/>
          </p:nvPr>
        </p:nvSpPr>
        <p:spPr>
          <a:xfrm>
            <a:off x="1420813" y="1865870"/>
            <a:ext cx="4300537" cy="120333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4000"/>
              <a:buNone/>
            </a:pPr>
            <a:r>
              <a:rPr lang="en-GB"/>
              <a:t>Factors for Consideration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GB" sz="3200"/>
              <a:t>Factors determining ammunition levels </a:t>
            </a:r>
            <a:endParaRPr sz="3200"/>
          </a:p>
        </p:txBody>
      </p:sp>
      <p:sp>
        <p:nvSpPr>
          <p:cNvPr id="115" name="Google Shape;115;p7"/>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p>
            <a:pPr marL="361950" lvl="0" indent="-361950" algn="l" rtl="0">
              <a:lnSpc>
                <a:spcPct val="90000"/>
              </a:lnSpc>
              <a:spcBef>
                <a:spcPts val="0"/>
              </a:spcBef>
              <a:spcAft>
                <a:spcPts val="0"/>
              </a:spcAft>
              <a:buClr>
                <a:schemeClr val="dk1"/>
              </a:buClr>
              <a:buSzPts val="3200"/>
              <a:buChar char="•"/>
            </a:pPr>
            <a:r>
              <a:rPr lang="en-GB" sz="2800"/>
              <a:t>What factors do you think will affect the ammunition levels deployed by T/PCC’s to UN field missions?</a:t>
            </a:r>
            <a:endParaRPr lang="en-AF" sz="3200"/>
          </a:p>
          <a:p>
            <a:pPr marL="361950" lvl="0" indent="-361950" algn="l" rtl="0">
              <a:lnSpc>
                <a:spcPct val="90000"/>
              </a:lnSpc>
              <a:spcBef>
                <a:spcPts val="1000"/>
              </a:spcBef>
              <a:spcAft>
                <a:spcPts val="0"/>
              </a:spcAft>
              <a:buClr>
                <a:schemeClr val="dk1"/>
              </a:buClr>
              <a:buSzPts val="3200"/>
              <a:buNone/>
            </a:pPr>
            <a:endParaRPr lang="en-AF" sz="3200"/>
          </a:p>
          <a:p>
            <a:pPr marL="361950" lvl="0" indent="-361950" algn="l" rtl="0">
              <a:lnSpc>
                <a:spcPct val="90000"/>
              </a:lnSpc>
              <a:spcBef>
                <a:spcPts val="1000"/>
              </a:spcBef>
              <a:spcAft>
                <a:spcPts val="0"/>
              </a:spcAft>
              <a:buClr>
                <a:schemeClr val="dk1"/>
              </a:buClr>
              <a:buSzPts val="3200"/>
              <a:buChar char="•"/>
            </a:pPr>
            <a:r>
              <a:rPr lang="en-GB" sz="2800"/>
              <a:t>Break into groups and spend 5 minutes drawing up your list. </a:t>
            </a:r>
            <a:endParaRPr lang="en-AF" sz="3200"/>
          </a:p>
          <a:p>
            <a:pPr marL="228600" lvl="0" indent="-25400" algn="l" rtl="0">
              <a:lnSpc>
                <a:spcPct val="90000"/>
              </a:lnSpc>
              <a:spcBef>
                <a:spcPts val="1000"/>
              </a:spcBef>
              <a:spcAft>
                <a:spcPts val="0"/>
              </a:spcAft>
              <a:buClr>
                <a:schemeClr val="dk1"/>
              </a:buClr>
              <a:buSzPts val="3200"/>
              <a:buNone/>
            </a:pPr>
            <a:endParaRPr sz="32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8"/>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GB" sz="3200"/>
              <a:t>Factors determining the levels</a:t>
            </a:r>
            <a:endParaRPr lang="en-AF" sz="3200"/>
          </a:p>
        </p:txBody>
      </p:sp>
      <p:sp>
        <p:nvSpPr>
          <p:cNvPr id="122" name="Google Shape;122;p8"/>
          <p:cNvSpPr txBox="1">
            <a:spLocks noGrp="1"/>
          </p:cNvSpPr>
          <p:nvPr>
            <p:ph type="body" idx="1"/>
          </p:nvPr>
        </p:nvSpPr>
        <p:spPr>
          <a:xfrm>
            <a:off x="627459" y="1284790"/>
            <a:ext cx="7886699" cy="5300682"/>
          </a:xfrm>
          <a:prstGeom prst="rect">
            <a:avLst/>
          </a:prstGeom>
          <a:noFill/>
          <a:ln>
            <a:noFill/>
          </a:ln>
        </p:spPr>
        <p:txBody>
          <a:bodyPr spcFirstLastPara="1" wrap="square" lIns="91425" tIns="45700" rIns="91425" bIns="45700" anchor="t" anchorCtr="0">
            <a:noAutofit/>
          </a:bodyPr>
          <a:lstStyle/>
          <a:p>
            <a:pPr marL="361950" lvl="0" indent="-361950" algn="l" rtl="0">
              <a:lnSpc>
                <a:spcPct val="90000"/>
              </a:lnSpc>
              <a:spcBef>
                <a:spcPts val="0"/>
              </a:spcBef>
              <a:spcAft>
                <a:spcPts val="0"/>
              </a:spcAft>
              <a:buClr>
                <a:schemeClr val="dk1"/>
              </a:buClr>
              <a:buSzPts val="3600"/>
              <a:buChar char="•"/>
            </a:pPr>
            <a:r>
              <a:rPr lang="en-GB" sz="2400" dirty="0"/>
              <a:t>Mandate</a:t>
            </a:r>
          </a:p>
          <a:p>
            <a:pPr marL="361950" lvl="0" indent="-361950" algn="l" rtl="0">
              <a:lnSpc>
                <a:spcPct val="90000"/>
              </a:lnSpc>
              <a:spcBef>
                <a:spcPts val="0"/>
              </a:spcBef>
              <a:spcAft>
                <a:spcPts val="0"/>
              </a:spcAft>
              <a:buClr>
                <a:schemeClr val="dk1"/>
              </a:buClr>
              <a:buSzPts val="3600"/>
              <a:buChar char="•"/>
            </a:pPr>
            <a:endParaRPr lang="en-AF" sz="2400" dirty="0"/>
          </a:p>
          <a:p>
            <a:pPr marL="361950" lvl="0" indent="-361950" algn="l" rtl="0">
              <a:lnSpc>
                <a:spcPct val="90000"/>
              </a:lnSpc>
              <a:spcBef>
                <a:spcPts val="1000"/>
              </a:spcBef>
              <a:spcAft>
                <a:spcPts val="0"/>
              </a:spcAft>
              <a:buClr>
                <a:schemeClr val="dk1"/>
              </a:buClr>
              <a:buSzPts val="3600"/>
              <a:buChar char="•"/>
            </a:pPr>
            <a:r>
              <a:rPr lang="en-GB" sz="2400" dirty="0"/>
              <a:t>Mission</a:t>
            </a:r>
          </a:p>
          <a:p>
            <a:pPr marL="361950" lvl="0" indent="-361950" algn="l" rtl="0">
              <a:lnSpc>
                <a:spcPct val="90000"/>
              </a:lnSpc>
              <a:spcBef>
                <a:spcPts val="1000"/>
              </a:spcBef>
              <a:spcAft>
                <a:spcPts val="0"/>
              </a:spcAft>
              <a:buClr>
                <a:schemeClr val="dk1"/>
              </a:buClr>
              <a:buSzPts val="3600"/>
              <a:buChar char="•"/>
            </a:pPr>
            <a:endParaRPr lang="en-AF" sz="2400" dirty="0"/>
          </a:p>
          <a:p>
            <a:pPr marL="361950" lvl="0" indent="-361950" algn="l" rtl="0">
              <a:lnSpc>
                <a:spcPct val="90000"/>
              </a:lnSpc>
              <a:spcBef>
                <a:spcPts val="1000"/>
              </a:spcBef>
              <a:spcAft>
                <a:spcPts val="0"/>
              </a:spcAft>
              <a:buClr>
                <a:schemeClr val="dk1"/>
              </a:buClr>
              <a:buSzPts val="3600"/>
              <a:buChar char="•"/>
            </a:pPr>
            <a:r>
              <a:rPr lang="en-GB" sz="2400" dirty="0"/>
              <a:t>Threat</a:t>
            </a:r>
          </a:p>
          <a:p>
            <a:pPr marL="361950" lvl="0" indent="-361950" algn="l" rtl="0">
              <a:lnSpc>
                <a:spcPct val="90000"/>
              </a:lnSpc>
              <a:spcBef>
                <a:spcPts val="1000"/>
              </a:spcBef>
              <a:spcAft>
                <a:spcPts val="0"/>
              </a:spcAft>
              <a:buClr>
                <a:schemeClr val="dk1"/>
              </a:buClr>
              <a:buSzPts val="3600"/>
              <a:buChar char="•"/>
            </a:pPr>
            <a:endParaRPr lang="en-AF" sz="2400" dirty="0"/>
          </a:p>
          <a:p>
            <a:pPr marL="361950" lvl="0" indent="-361950" algn="l" rtl="0">
              <a:lnSpc>
                <a:spcPct val="90000"/>
              </a:lnSpc>
              <a:spcBef>
                <a:spcPts val="1000"/>
              </a:spcBef>
              <a:spcAft>
                <a:spcPts val="0"/>
              </a:spcAft>
              <a:buClr>
                <a:schemeClr val="dk1"/>
              </a:buClr>
              <a:buSzPts val="3600"/>
              <a:buChar char="•"/>
            </a:pPr>
            <a:r>
              <a:rPr lang="en-GB" sz="2400" dirty="0"/>
              <a:t>Operational tempo</a:t>
            </a:r>
          </a:p>
          <a:p>
            <a:pPr marL="361950" lvl="0" indent="-361950" algn="l" rtl="0">
              <a:lnSpc>
                <a:spcPct val="90000"/>
              </a:lnSpc>
              <a:spcBef>
                <a:spcPts val="1000"/>
              </a:spcBef>
              <a:spcAft>
                <a:spcPts val="0"/>
              </a:spcAft>
              <a:buClr>
                <a:schemeClr val="dk1"/>
              </a:buClr>
              <a:buSzPts val="3600"/>
              <a:buChar char="•"/>
            </a:pPr>
            <a:endParaRPr lang="en-AF" sz="2400" dirty="0"/>
          </a:p>
          <a:p>
            <a:pPr marL="361950" lvl="0" indent="-361950" algn="l" rtl="0">
              <a:lnSpc>
                <a:spcPct val="90000"/>
              </a:lnSpc>
              <a:spcBef>
                <a:spcPts val="1000"/>
              </a:spcBef>
              <a:spcAft>
                <a:spcPts val="0"/>
              </a:spcAft>
              <a:buClr>
                <a:schemeClr val="dk1"/>
              </a:buClr>
              <a:buSzPts val="3600"/>
              <a:buChar char="•"/>
            </a:pPr>
            <a:r>
              <a:rPr lang="en-GB" sz="2400" dirty="0"/>
              <a:t>Technical survey findings</a:t>
            </a:r>
          </a:p>
          <a:p>
            <a:pPr marL="361950" lvl="0" indent="-361950" algn="l" rtl="0">
              <a:lnSpc>
                <a:spcPct val="90000"/>
              </a:lnSpc>
              <a:spcBef>
                <a:spcPts val="1000"/>
              </a:spcBef>
              <a:spcAft>
                <a:spcPts val="0"/>
              </a:spcAft>
              <a:buClr>
                <a:schemeClr val="dk1"/>
              </a:buClr>
              <a:buSzPts val="3600"/>
              <a:buChar char="•"/>
            </a:pPr>
            <a:endParaRPr lang="en-AF" sz="2400" dirty="0"/>
          </a:p>
          <a:p>
            <a:pPr marL="361950" lvl="0" indent="-361950" algn="l" rtl="0">
              <a:lnSpc>
                <a:spcPct val="90000"/>
              </a:lnSpc>
              <a:spcBef>
                <a:spcPts val="1000"/>
              </a:spcBef>
              <a:spcAft>
                <a:spcPts val="0"/>
              </a:spcAft>
              <a:buClr>
                <a:schemeClr val="dk1"/>
              </a:buClr>
              <a:buSzPts val="3600"/>
              <a:buChar char="•"/>
            </a:pPr>
            <a:r>
              <a:rPr lang="en-GB" sz="2400" dirty="0"/>
              <a:t>Mission strength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2">
                                            <p:txEl>
                                              <p:pRg st="0" end="0"/>
                                            </p:txEl>
                                          </p:spTgt>
                                        </p:tgtEl>
                                        <p:attrNameLst>
                                          <p:attrName>style.visibility</p:attrName>
                                        </p:attrNameLst>
                                      </p:cBhvr>
                                      <p:to>
                                        <p:strVal val="visible"/>
                                      </p:to>
                                    </p:set>
                                    <p:anim calcmode="lin" valueType="num">
                                      <p:cBhvr additive="base">
                                        <p:cTn id="7" dur="500"/>
                                        <p:tgtEl>
                                          <p:spTgt spid="12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22">
                                            <p:txEl>
                                              <p:pRg st="2" end="2"/>
                                            </p:txEl>
                                          </p:spTgt>
                                        </p:tgtEl>
                                        <p:attrNameLst>
                                          <p:attrName>style.visibility</p:attrName>
                                        </p:attrNameLst>
                                      </p:cBhvr>
                                      <p:to>
                                        <p:strVal val="visible"/>
                                      </p:to>
                                    </p:set>
                                    <p:anim calcmode="lin" valueType="num">
                                      <p:cBhvr additive="base">
                                        <p:cTn id="12" dur="500"/>
                                        <p:tgtEl>
                                          <p:spTgt spid="12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22">
                                            <p:txEl>
                                              <p:pRg st="4" end="4"/>
                                            </p:txEl>
                                          </p:spTgt>
                                        </p:tgtEl>
                                        <p:attrNameLst>
                                          <p:attrName>style.visibility</p:attrName>
                                        </p:attrNameLst>
                                      </p:cBhvr>
                                      <p:to>
                                        <p:strVal val="visible"/>
                                      </p:to>
                                    </p:set>
                                    <p:anim calcmode="lin" valueType="num">
                                      <p:cBhvr additive="base">
                                        <p:cTn id="17" dur="500"/>
                                        <p:tgtEl>
                                          <p:spTgt spid="12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22">
                                            <p:txEl>
                                              <p:pRg st="6" end="6"/>
                                            </p:txEl>
                                          </p:spTgt>
                                        </p:tgtEl>
                                        <p:attrNameLst>
                                          <p:attrName>style.visibility</p:attrName>
                                        </p:attrNameLst>
                                      </p:cBhvr>
                                      <p:to>
                                        <p:strVal val="visible"/>
                                      </p:to>
                                    </p:set>
                                    <p:anim calcmode="lin" valueType="num">
                                      <p:cBhvr additive="base">
                                        <p:cTn id="22" dur="500"/>
                                        <p:tgtEl>
                                          <p:spTgt spid="12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22">
                                            <p:txEl>
                                              <p:pRg st="8" end="8"/>
                                            </p:txEl>
                                          </p:spTgt>
                                        </p:tgtEl>
                                        <p:attrNameLst>
                                          <p:attrName>style.visibility</p:attrName>
                                        </p:attrNameLst>
                                      </p:cBhvr>
                                      <p:to>
                                        <p:strVal val="visible"/>
                                      </p:to>
                                    </p:set>
                                    <p:anim calcmode="lin" valueType="num">
                                      <p:cBhvr additive="base">
                                        <p:cTn id="27" dur="500"/>
                                        <p:tgtEl>
                                          <p:spTgt spid="122">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22">
                                            <p:txEl>
                                              <p:pRg st="10" end="10"/>
                                            </p:txEl>
                                          </p:spTgt>
                                        </p:tgtEl>
                                        <p:attrNameLst>
                                          <p:attrName>style.visibility</p:attrName>
                                        </p:attrNameLst>
                                      </p:cBhvr>
                                      <p:to>
                                        <p:strVal val="visible"/>
                                      </p:to>
                                    </p:set>
                                    <p:anim calcmode="lin" valueType="num">
                                      <p:cBhvr additive="base">
                                        <p:cTn id="32" dur="500"/>
                                        <p:tgtEl>
                                          <p:spTgt spid="122">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9"/>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GB" sz="3200"/>
              <a:t>Factors determining the levels</a:t>
            </a:r>
            <a:endParaRPr lang="en-AF" sz="3200"/>
          </a:p>
        </p:txBody>
      </p:sp>
      <p:sp>
        <p:nvSpPr>
          <p:cNvPr id="129" name="Google Shape;129;p9"/>
          <p:cNvSpPr txBox="1">
            <a:spLocks noGrp="1"/>
          </p:cNvSpPr>
          <p:nvPr>
            <p:ph type="body" idx="1"/>
          </p:nvPr>
        </p:nvSpPr>
        <p:spPr>
          <a:xfrm>
            <a:off x="628650" y="1238491"/>
            <a:ext cx="7886699" cy="4885579"/>
          </a:xfrm>
          <a:prstGeom prst="rect">
            <a:avLst/>
          </a:prstGeom>
          <a:noFill/>
          <a:ln>
            <a:noFill/>
          </a:ln>
        </p:spPr>
        <p:txBody>
          <a:bodyPr spcFirstLastPara="1" wrap="square" lIns="91425" tIns="45700" rIns="91425" bIns="45700" anchor="t" anchorCtr="0">
            <a:noAutofit/>
          </a:bodyPr>
          <a:lstStyle/>
          <a:p>
            <a:pPr marL="361950" lvl="0" indent="-361950" algn="l" rtl="0">
              <a:lnSpc>
                <a:spcPct val="90000"/>
              </a:lnSpc>
              <a:spcBef>
                <a:spcPts val="0"/>
              </a:spcBef>
              <a:spcAft>
                <a:spcPts val="0"/>
              </a:spcAft>
              <a:buClr>
                <a:schemeClr val="dk1"/>
              </a:buClr>
              <a:buSzPts val="3600"/>
              <a:buChar char="•"/>
            </a:pPr>
            <a:r>
              <a:rPr lang="en-GB" sz="2000" dirty="0"/>
              <a:t>Component organisation</a:t>
            </a:r>
          </a:p>
          <a:p>
            <a:pPr marL="361950" lvl="0" indent="-361950" algn="l" rtl="0">
              <a:lnSpc>
                <a:spcPct val="90000"/>
              </a:lnSpc>
              <a:spcBef>
                <a:spcPts val="0"/>
              </a:spcBef>
              <a:spcAft>
                <a:spcPts val="0"/>
              </a:spcAft>
              <a:buClr>
                <a:schemeClr val="dk1"/>
              </a:buClr>
              <a:buSzPts val="3600"/>
              <a:buChar char="•"/>
            </a:pPr>
            <a:endParaRPr lang="en-AF" sz="2000" dirty="0"/>
          </a:p>
          <a:p>
            <a:pPr marL="361950" lvl="0" indent="-361950" algn="l" rtl="0">
              <a:lnSpc>
                <a:spcPct val="90000"/>
              </a:lnSpc>
              <a:spcBef>
                <a:spcPts val="1000"/>
              </a:spcBef>
              <a:spcAft>
                <a:spcPts val="0"/>
              </a:spcAft>
              <a:buClr>
                <a:schemeClr val="dk1"/>
              </a:buClr>
              <a:buSzPts val="3600"/>
              <a:buChar char="•"/>
            </a:pPr>
            <a:r>
              <a:rPr lang="en-GB" sz="2000" dirty="0"/>
              <a:t>Concept of manoeuvre</a:t>
            </a:r>
          </a:p>
          <a:p>
            <a:pPr marL="361950" lvl="0" indent="-361950" algn="l" rtl="0">
              <a:lnSpc>
                <a:spcPct val="90000"/>
              </a:lnSpc>
              <a:spcBef>
                <a:spcPts val="1000"/>
              </a:spcBef>
              <a:spcAft>
                <a:spcPts val="0"/>
              </a:spcAft>
              <a:buClr>
                <a:schemeClr val="dk1"/>
              </a:buClr>
              <a:buSzPts val="3600"/>
              <a:buChar char="•"/>
            </a:pPr>
            <a:endParaRPr lang="en-GB" sz="2000" dirty="0"/>
          </a:p>
          <a:p>
            <a:pPr marL="361950" lvl="0" indent="-361950" algn="l" rtl="0">
              <a:lnSpc>
                <a:spcPct val="90000"/>
              </a:lnSpc>
              <a:spcBef>
                <a:spcPts val="1000"/>
              </a:spcBef>
              <a:spcAft>
                <a:spcPts val="0"/>
              </a:spcAft>
              <a:buClr>
                <a:schemeClr val="dk1"/>
              </a:buClr>
              <a:buSzPts val="3600"/>
              <a:buChar char="•"/>
            </a:pPr>
            <a:r>
              <a:rPr lang="en-GB" sz="2000" dirty="0"/>
              <a:t>Method of operation </a:t>
            </a:r>
          </a:p>
          <a:p>
            <a:pPr marL="361950" lvl="0" indent="-361950" algn="l" rtl="0">
              <a:lnSpc>
                <a:spcPct val="90000"/>
              </a:lnSpc>
              <a:spcBef>
                <a:spcPts val="1000"/>
              </a:spcBef>
              <a:spcAft>
                <a:spcPts val="0"/>
              </a:spcAft>
              <a:buClr>
                <a:schemeClr val="dk1"/>
              </a:buClr>
              <a:buSzPts val="3600"/>
              <a:buChar char="•"/>
            </a:pPr>
            <a:endParaRPr lang="en-AF" sz="2000" dirty="0"/>
          </a:p>
          <a:p>
            <a:pPr marL="361950" lvl="0" indent="-361950" algn="l" rtl="0">
              <a:lnSpc>
                <a:spcPct val="90000"/>
              </a:lnSpc>
              <a:spcBef>
                <a:spcPts val="1000"/>
              </a:spcBef>
              <a:spcAft>
                <a:spcPts val="0"/>
              </a:spcAft>
              <a:buClr>
                <a:schemeClr val="dk1"/>
              </a:buClr>
              <a:buSzPts val="3600"/>
              <a:buChar char="•"/>
            </a:pPr>
            <a:r>
              <a:rPr lang="en-GB" sz="2000" dirty="0"/>
              <a:t>TTP’s of units  </a:t>
            </a:r>
          </a:p>
          <a:p>
            <a:pPr marL="361950" lvl="0" indent="-361950" algn="l" rtl="0">
              <a:lnSpc>
                <a:spcPct val="90000"/>
              </a:lnSpc>
              <a:spcBef>
                <a:spcPts val="1000"/>
              </a:spcBef>
              <a:spcAft>
                <a:spcPts val="0"/>
              </a:spcAft>
              <a:buClr>
                <a:schemeClr val="dk1"/>
              </a:buClr>
              <a:buSzPts val="3600"/>
              <a:buChar char="•"/>
            </a:pPr>
            <a:endParaRPr lang="en-AF" sz="2000" dirty="0"/>
          </a:p>
          <a:p>
            <a:pPr marL="361950" lvl="0" indent="-361950" algn="l" rtl="0">
              <a:lnSpc>
                <a:spcPct val="90000"/>
              </a:lnSpc>
              <a:spcBef>
                <a:spcPts val="1000"/>
              </a:spcBef>
              <a:spcAft>
                <a:spcPts val="0"/>
              </a:spcAft>
              <a:buClr>
                <a:schemeClr val="dk1"/>
              </a:buClr>
              <a:buSzPts val="3600"/>
              <a:buChar char="•"/>
            </a:pPr>
            <a:r>
              <a:rPr lang="en-GB" sz="2000" dirty="0"/>
              <a:t>Safety levels of Supply</a:t>
            </a:r>
          </a:p>
          <a:p>
            <a:pPr marL="361950" lvl="0" indent="-361950" algn="l" rtl="0">
              <a:lnSpc>
                <a:spcPct val="90000"/>
              </a:lnSpc>
              <a:spcBef>
                <a:spcPts val="1000"/>
              </a:spcBef>
              <a:spcAft>
                <a:spcPts val="0"/>
              </a:spcAft>
              <a:buClr>
                <a:schemeClr val="dk1"/>
              </a:buClr>
              <a:buSzPts val="3600"/>
              <a:buChar char="•"/>
            </a:pPr>
            <a:endParaRPr lang="en-AF" sz="2000" dirty="0"/>
          </a:p>
          <a:p>
            <a:pPr marL="361950" lvl="0" indent="-361950" algn="l" rtl="0">
              <a:lnSpc>
                <a:spcPct val="90000"/>
              </a:lnSpc>
              <a:spcBef>
                <a:spcPts val="1000"/>
              </a:spcBef>
              <a:spcAft>
                <a:spcPts val="0"/>
              </a:spcAft>
              <a:buClr>
                <a:schemeClr val="dk1"/>
              </a:buClr>
              <a:buSzPts val="3600"/>
              <a:buChar char="•"/>
            </a:pPr>
            <a:r>
              <a:rPr lang="en-GB" sz="2000" dirty="0"/>
              <a:t>Replenishment lead times </a:t>
            </a:r>
          </a:p>
          <a:p>
            <a:pPr marL="361950" lvl="0" indent="-361950" algn="l" rtl="0">
              <a:lnSpc>
                <a:spcPct val="90000"/>
              </a:lnSpc>
              <a:spcBef>
                <a:spcPts val="1000"/>
              </a:spcBef>
              <a:spcAft>
                <a:spcPts val="0"/>
              </a:spcAft>
              <a:buClr>
                <a:schemeClr val="dk1"/>
              </a:buClr>
              <a:buSzPts val="3600"/>
              <a:buChar char="•"/>
            </a:pPr>
            <a:endParaRPr lang="en-AF" sz="2000" dirty="0"/>
          </a:p>
          <a:p>
            <a:pPr marL="361950" lvl="0" indent="-361950" algn="l" rtl="0">
              <a:lnSpc>
                <a:spcPct val="90000"/>
              </a:lnSpc>
              <a:spcBef>
                <a:spcPts val="1000"/>
              </a:spcBef>
              <a:spcAft>
                <a:spcPts val="0"/>
              </a:spcAft>
              <a:buClr>
                <a:schemeClr val="dk1"/>
              </a:buClr>
              <a:buSzPts val="3600"/>
              <a:buChar char="•"/>
            </a:pPr>
            <a:r>
              <a:rPr lang="en-GB" sz="2000" dirty="0"/>
              <a:t>Order &amp; shipping time </a:t>
            </a:r>
            <a:endParaRPr lang="en-AF"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9">
                                            <p:txEl>
                                              <p:pRg st="0" end="0"/>
                                            </p:txEl>
                                          </p:spTgt>
                                        </p:tgtEl>
                                        <p:attrNameLst>
                                          <p:attrName>style.visibility</p:attrName>
                                        </p:attrNameLst>
                                      </p:cBhvr>
                                      <p:to>
                                        <p:strVal val="visible"/>
                                      </p:to>
                                    </p:set>
                                    <p:anim calcmode="lin" valueType="num">
                                      <p:cBhvr additive="base">
                                        <p:cTn id="7" dur="500"/>
                                        <p:tgtEl>
                                          <p:spTgt spid="12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29">
                                            <p:txEl>
                                              <p:pRg st="2" end="2"/>
                                            </p:txEl>
                                          </p:spTgt>
                                        </p:tgtEl>
                                        <p:attrNameLst>
                                          <p:attrName>style.visibility</p:attrName>
                                        </p:attrNameLst>
                                      </p:cBhvr>
                                      <p:to>
                                        <p:strVal val="visible"/>
                                      </p:to>
                                    </p:set>
                                    <p:anim calcmode="lin" valueType="num">
                                      <p:cBhvr additive="base">
                                        <p:cTn id="12" dur="500"/>
                                        <p:tgtEl>
                                          <p:spTgt spid="12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29">
                                            <p:txEl>
                                              <p:pRg st="4" end="4"/>
                                            </p:txEl>
                                          </p:spTgt>
                                        </p:tgtEl>
                                        <p:attrNameLst>
                                          <p:attrName>style.visibility</p:attrName>
                                        </p:attrNameLst>
                                      </p:cBhvr>
                                      <p:to>
                                        <p:strVal val="visible"/>
                                      </p:to>
                                    </p:set>
                                    <p:anim calcmode="lin" valueType="num">
                                      <p:cBhvr additive="base">
                                        <p:cTn id="17" dur="500"/>
                                        <p:tgtEl>
                                          <p:spTgt spid="12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29">
                                            <p:txEl>
                                              <p:pRg st="6" end="6"/>
                                            </p:txEl>
                                          </p:spTgt>
                                        </p:tgtEl>
                                        <p:attrNameLst>
                                          <p:attrName>style.visibility</p:attrName>
                                        </p:attrNameLst>
                                      </p:cBhvr>
                                      <p:to>
                                        <p:strVal val="visible"/>
                                      </p:to>
                                    </p:set>
                                    <p:anim calcmode="lin" valueType="num">
                                      <p:cBhvr additive="base">
                                        <p:cTn id="22" dur="500"/>
                                        <p:tgtEl>
                                          <p:spTgt spid="129">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29">
                                            <p:txEl>
                                              <p:pRg st="8" end="8"/>
                                            </p:txEl>
                                          </p:spTgt>
                                        </p:tgtEl>
                                        <p:attrNameLst>
                                          <p:attrName>style.visibility</p:attrName>
                                        </p:attrNameLst>
                                      </p:cBhvr>
                                      <p:to>
                                        <p:strVal val="visible"/>
                                      </p:to>
                                    </p:set>
                                    <p:anim calcmode="lin" valueType="num">
                                      <p:cBhvr additive="base">
                                        <p:cTn id="27" dur="500"/>
                                        <p:tgtEl>
                                          <p:spTgt spid="129">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29">
                                            <p:txEl>
                                              <p:pRg st="10" end="10"/>
                                            </p:txEl>
                                          </p:spTgt>
                                        </p:tgtEl>
                                        <p:attrNameLst>
                                          <p:attrName>style.visibility</p:attrName>
                                        </p:attrNameLst>
                                      </p:cBhvr>
                                      <p:to>
                                        <p:strVal val="visible"/>
                                      </p:to>
                                    </p:set>
                                    <p:anim calcmode="lin" valueType="num">
                                      <p:cBhvr additive="base">
                                        <p:cTn id="32" dur="500"/>
                                        <p:tgtEl>
                                          <p:spTgt spid="129">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29">
                                            <p:txEl>
                                              <p:pRg st="12" end="12"/>
                                            </p:txEl>
                                          </p:spTgt>
                                        </p:tgtEl>
                                        <p:attrNameLst>
                                          <p:attrName>style.visibility</p:attrName>
                                        </p:attrNameLst>
                                      </p:cBhvr>
                                      <p:to>
                                        <p:strVal val="visible"/>
                                      </p:to>
                                    </p:set>
                                    <p:anim calcmode="lin" valueType="num">
                                      <p:cBhvr additive="base">
                                        <p:cTn id="37" dur="500"/>
                                        <p:tgtEl>
                                          <p:spTgt spid="129">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Blue Warm">
      <a:dk1>
        <a:srgbClr val="000000"/>
      </a:dk1>
      <a:lt1>
        <a:srgbClr val="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85ec44e-1bab-4c0b-9df0-6ba128686fc9" xsi:nil="true"/>
    <lcf76f155ced4ddcb4097134ff3c332f xmlns="ffaef953-2cda-4d9d-b070-85228d2d3b5f">
      <Terms xmlns="http://schemas.microsoft.com/office/infopath/2007/PartnerControls"/>
    </lcf76f155ced4ddcb4097134ff3c332f>
    <_Flow_SignoffStatus xmlns="ffaef953-2cda-4d9d-b070-85228d2d3b5f" xsi:nil="true"/>
    <_x0023_ xmlns="ffaef953-2cda-4d9d-b070-85228d2d3b5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2" ma:contentTypeDescription="Create a new document." ma:contentTypeScope="" ma:versionID="ec27a2a93bb6a254e48540e5054f4e50">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70f94bd43e4a92ff9f0423f892b53530"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7A07F38-D460-4D70-8587-6E0C9EF6CE97}">
  <ds:schemaRefs>
    <ds:schemaRef ds:uri="http://schemas.microsoft.com/office/2006/documentManagement/types"/>
    <ds:schemaRef ds:uri="http://www.w3.org/XML/1998/namespace"/>
    <ds:schemaRef ds:uri="http://purl.org/dc/elements/1.1/"/>
    <ds:schemaRef ds:uri="http://purl.org/dc/dcmitype/"/>
    <ds:schemaRef ds:uri="http://purl.org/dc/terms/"/>
    <ds:schemaRef ds:uri="http://schemas.openxmlformats.org/package/2006/metadata/core-properties"/>
    <ds:schemaRef ds:uri="http://schemas.microsoft.com/office/infopath/2007/PartnerControls"/>
    <ds:schemaRef ds:uri="b56d6760-b380-4122-9876-28594ce256dd"/>
    <ds:schemaRef ds:uri="52653c9e-d874-4f93-8b61-023a65a31c40"/>
    <ds:schemaRef ds:uri="http://schemas.microsoft.com/office/2006/metadata/properties"/>
  </ds:schemaRefs>
</ds:datastoreItem>
</file>

<file path=customXml/itemProps2.xml><?xml version="1.0" encoding="utf-8"?>
<ds:datastoreItem xmlns:ds="http://schemas.openxmlformats.org/officeDocument/2006/customXml" ds:itemID="{D490586B-CAD3-4452-A410-7A29A0FB4D95}">
  <ds:schemaRefs>
    <ds:schemaRef ds:uri="http://schemas.microsoft.com/sharepoint/v3/contenttype/forms"/>
  </ds:schemaRefs>
</ds:datastoreItem>
</file>

<file path=customXml/itemProps3.xml><?xml version="1.0" encoding="utf-8"?>
<ds:datastoreItem xmlns:ds="http://schemas.openxmlformats.org/officeDocument/2006/customXml" ds:itemID="{77F9A7BA-A105-435B-A4D5-F126C8ADF282}"/>
</file>

<file path=docProps/app.xml><?xml version="1.0" encoding="utf-8"?>
<Properties xmlns="http://schemas.openxmlformats.org/officeDocument/2006/extended-properties" xmlns:vt="http://schemas.openxmlformats.org/officeDocument/2006/docPropsVTypes">
  <TotalTime>1876</TotalTime>
  <Words>3717</Words>
  <Application>Microsoft Office PowerPoint</Application>
  <PresentationFormat>On-screen Show (4:3)</PresentationFormat>
  <Paragraphs>480</Paragraphs>
  <Slides>39</Slides>
  <Notes>39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39</vt:i4>
      </vt:variant>
    </vt:vector>
  </HeadingPairs>
  <TitlesOfParts>
    <vt:vector size="43" baseType="lpstr">
      <vt:lpstr>Arial</vt:lpstr>
      <vt:lpstr>Calibri</vt:lpstr>
      <vt:lpstr>Courier New</vt:lpstr>
      <vt:lpstr>Office Theme</vt:lpstr>
      <vt:lpstr>PowerPoint Presentation</vt:lpstr>
      <vt:lpstr>Objective</vt:lpstr>
      <vt:lpstr>Lesson overview</vt:lpstr>
      <vt:lpstr>PowerPoint Presentation</vt:lpstr>
      <vt:lpstr>Why? </vt:lpstr>
      <vt:lpstr>PowerPoint Presentation</vt:lpstr>
      <vt:lpstr>Factors determining ammunition levels </vt:lpstr>
      <vt:lpstr>Factors determining the levels</vt:lpstr>
      <vt:lpstr>Factors determining the levels</vt:lpstr>
      <vt:lpstr>PowerPoint Presentation</vt:lpstr>
      <vt:lpstr>Calculations – What NOT to use</vt:lpstr>
      <vt:lpstr>Calculations – COE Manual </vt:lpstr>
      <vt:lpstr>Ammunition levels  </vt:lpstr>
      <vt:lpstr>Benchmark 3B</vt:lpstr>
      <vt:lpstr>Annex E (1)</vt:lpstr>
      <vt:lpstr>Annex E (2)</vt:lpstr>
      <vt:lpstr>Annex F</vt:lpstr>
      <vt:lpstr>Annex G</vt:lpstr>
      <vt:lpstr>Annex H</vt:lpstr>
      <vt:lpstr>Annex I (1)</vt:lpstr>
      <vt:lpstr>Annex I (2)</vt:lpstr>
      <vt:lpstr>Annex J (1)</vt:lpstr>
      <vt:lpstr>Annex J (2)</vt:lpstr>
      <vt:lpstr>Annex J (3)</vt:lpstr>
      <vt:lpstr>Annex K</vt:lpstr>
      <vt:lpstr>Worked example</vt:lpstr>
      <vt:lpstr>Correct table</vt:lpstr>
      <vt:lpstr>PowerPoint Presentation</vt:lpstr>
      <vt:lpstr>Task</vt:lpstr>
      <vt:lpstr>Unit Equipment</vt:lpstr>
      <vt:lpstr>Unit Equipment</vt:lpstr>
      <vt:lpstr>Unit Equipment</vt:lpstr>
      <vt:lpstr>Unit Equipment</vt:lpstr>
      <vt:lpstr>Unit Equipment</vt:lpstr>
      <vt:lpstr>PowerPoint Presentation</vt:lpstr>
      <vt:lpstr>Carana</vt:lpstr>
      <vt:lpstr>Sector 3, MUKA Battalion</vt:lpstr>
      <vt:lpstr>Lesson overview</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Rory Edwards</dc:creator>
  <cp:lastModifiedBy>Mathieu Waeber</cp:lastModifiedBy>
  <cp:revision>64</cp:revision>
  <dcterms:created xsi:type="dcterms:W3CDTF">2021-06-15T14:01:19Z</dcterms:created>
  <dcterms:modified xsi:type="dcterms:W3CDTF">2024-06-13T21:10:26Z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0x010100E52591365DD56D4D8750E674CD62EF32</vt:lpwstr>
  </property>
</Properties>
</file>